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rts/chart6.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9" r:id="rId3"/>
    <p:sldId id="315" r:id="rId4"/>
    <p:sldId id="286" r:id="rId5"/>
    <p:sldId id="288" r:id="rId6"/>
    <p:sldId id="257" r:id="rId7"/>
    <p:sldId id="258" r:id="rId8"/>
    <p:sldId id="310" r:id="rId9"/>
    <p:sldId id="259" r:id="rId10"/>
    <p:sldId id="278" r:id="rId11"/>
    <p:sldId id="314" r:id="rId12"/>
    <p:sldId id="304" r:id="rId13"/>
    <p:sldId id="306" r:id="rId14"/>
    <p:sldId id="307" r:id="rId15"/>
    <p:sldId id="261" r:id="rId16"/>
    <p:sldId id="305" r:id="rId17"/>
    <p:sldId id="308" r:id="rId18"/>
    <p:sldId id="291" r:id="rId19"/>
    <p:sldId id="263" r:id="rId20"/>
    <p:sldId id="264" r:id="rId21"/>
    <p:sldId id="265" r:id="rId22"/>
    <p:sldId id="295" r:id="rId23"/>
    <p:sldId id="266" r:id="rId24"/>
    <p:sldId id="290" r:id="rId25"/>
    <p:sldId id="270" r:id="rId26"/>
    <p:sldId id="312" r:id="rId27"/>
    <p:sldId id="296" r:id="rId28"/>
    <p:sldId id="299" r:id="rId29"/>
    <p:sldId id="27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18" d="100"/>
          <a:sy n="11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charts/_rels/chart1.xml.rels><?xml version="1.0" encoding="UTF-8" standalone="yes"?>
<Relationships xmlns="http://schemas.openxmlformats.org/package/2006/relationships"><Relationship Id="rId1" Type="http://schemas.openxmlformats.org/officeDocument/2006/relationships/oleObject" Target="file:///\\fileserver-122sub.geog.private.cam.ac.uk\rjd23\My%20Dropbox\transfer\baptism%20fee%20book%20analysis%20sept%20201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njpb\Documents\ESRC%20Infant%20Mortality%20Project\Clerical%20policy\Home%20baptism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njpb\Documents\ESRC%20Infant%20Mortality%20Project\Clerical%20policy\Home%20baptism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njpb\Documents\ESRC%20Infant%20Mortality%20Project\Clerical%20policy\Home%20baptism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njpb\Documents\ESRC%20Infant%20Mortality%20Project\Clerical%20policy\Numbers%20of%20baptisms%20and%20outsider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njpb\Documents\ESRC%20Infant%20Mortality%20Project\Clerical%20policy\Home%20baptism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sz="1200" b="0"/>
            </a:pPr>
            <a:r>
              <a:rPr lang="en-GB" sz="1200" b="0"/>
              <a:t>Cumulative percentage baptised, by age</a:t>
            </a:r>
          </a:p>
        </c:rich>
      </c:tx>
      <c:layout/>
      <c:overlay val="1"/>
    </c:title>
    <c:plotArea>
      <c:layout>
        <c:manualLayout>
          <c:layoutTarget val="inner"/>
          <c:xMode val="edge"/>
          <c:yMode val="edge"/>
          <c:x val="0.18646078996223414"/>
          <c:y val="0.17722254102159093"/>
          <c:w val="0.74452474129854085"/>
          <c:h val="0.63784812398074664"/>
        </c:manualLayout>
      </c:layout>
      <c:scatterChart>
        <c:scatterStyle val="lineMarker"/>
        <c:ser>
          <c:idx val="0"/>
          <c:order val="0"/>
          <c:tx>
            <c:v>1752-59</c:v>
          </c:tx>
          <c:spPr>
            <a:ln w="28575">
              <a:solidFill>
                <a:schemeClr val="tx1"/>
              </a:solidFill>
            </a:ln>
          </c:spPr>
          <c:marker>
            <c:symbol val="diamond"/>
            <c:size val="3"/>
            <c:spPr>
              <a:solidFill>
                <a:schemeClr val="tx1"/>
              </a:solidFill>
            </c:spPr>
          </c:marker>
          <c:xVal>
            <c:numRef>
              <c:f>'birth-bap intervals by day'!$A$8:$A$144</c:f>
              <c:numCache>
                <c:formatCode>General</c:formatCode>
                <c:ptCount val="13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61</c:v>
                </c:pt>
                <c:pt idx="61">
                  <c:v>62</c:v>
                </c:pt>
                <c:pt idx="62">
                  <c:v>63</c:v>
                </c:pt>
                <c:pt idx="63">
                  <c:v>65</c:v>
                </c:pt>
                <c:pt idx="64">
                  <c:v>66</c:v>
                </c:pt>
                <c:pt idx="65">
                  <c:v>68</c:v>
                </c:pt>
                <c:pt idx="66">
                  <c:v>70</c:v>
                </c:pt>
                <c:pt idx="67">
                  <c:v>71</c:v>
                </c:pt>
                <c:pt idx="68">
                  <c:v>72</c:v>
                </c:pt>
                <c:pt idx="69">
                  <c:v>73</c:v>
                </c:pt>
                <c:pt idx="70">
                  <c:v>75</c:v>
                </c:pt>
                <c:pt idx="71">
                  <c:v>76</c:v>
                </c:pt>
                <c:pt idx="72">
                  <c:v>77</c:v>
                </c:pt>
                <c:pt idx="73">
                  <c:v>78</c:v>
                </c:pt>
                <c:pt idx="74">
                  <c:v>86</c:v>
                </c:pt>
                <c:pt idx="75">
                  <c:v>87</c:v>
                </c:pt>
                <c:pt idx="76">
                  <c:v>92</c:v>
                </c:pt>
                <c:pt idx="77">
                  <c:v>97</c:v>
                </c:pt>
                <c:pt idx="78">
                  <c:v>99</c:v>
                </c:pt>
                <c:pt idx="79">
                  <c:v>104</c:v>
                </c:pt>
                <c:pt idx="80">
                  <c:v>105</c:v>
                </c:pt>
                <c:pt idx="81">
                  <c:v>112</c:v>
                </c:pt>
                <c:pt idx="82">
                  <c:v>124</c:v>
                </c:pt>
                <c:pt idx="83">
                  <c:v>125</c:v>
                </c:pt>
                <c:pt idx="84">
                  <c:v>130</c:v>
                </c:pt>
                <c:pt idx="85">
                  <c:v>132</c:v>
                </c:pt>
                <c:pt idx="86">
                  <c:v>143</c:v>
                </c:pt>
                <c:pt idx="87">
                  <c:v>144</c:v>
                </c:pt>
                <c:pt idx="88">
                  <c:v>155</c:v>
                </c:pt>
                <c:pt idx="89">
                  <c:v>159</c:v>
                </c:pt>
                <c:pt idx="90">
                  <c:v>170</c:v>
                </c:pt>
                <c:pt idx="91">
                  <c:v>188</c:v>
                </c:pt>
                <c:pt idx="92">
                  <c:v>195</c:v>
                </c:pt>
                <c:pt idx="93">
                  <c:v>207</c:v>
                </c:pt>
                <c:pt idx="94">
                  <c:v>215</c:v>
                </c:pt>
                <c:pt idx="95">
                  <c:v>239</c:v>
                </c:pt>
                <c:pt idx="96">
                  <c:v>253</c:v>
                </c:pt>
                <c:pt idx="97">
                  <c:v>278</c:v>
                </c:pt>
                <c:pt idx="98">
                  <c:v>280</c:v>
                </c:pt>
                <c:pt idx="99">
                  <c:v>283</c:v>
                </c:pt>
                <c:pt idx="100">
                  <c:v>287</c:v>
                </c:pt>
                <c:pt idx="101">
                  <c:v>296</c:v>
                </c:pt>
                <c:pt idx="102">
                  <c:v>305</c:v>
                </c:pt>
                <c:pt idx="103">
                  <c:v>307</c:v>
                </c:pt>
                <c:pt idx="104">
                  <c:v>314</c:v>
                </c:pt>
                <c:pt idx="105">
                  <c:v>324</c:v>
                </c:pt>
                <c:pt idx="106">
                  <c:v>368</c:v>
                </c:pt>
                <c:pt idx="107">
                  <c:v>370</c:v>
                </c:pt>
                <c:pt idx="108">
                  <c:v>372</c:v>
                </c:pt>
                <c:pt idx="109">
                  <c:v>376</c:v>
                </c:pt>
                <c:pt idx="110">
                  <c:v>392</c:v>
                </c:pt>
                <c:pt idx="111">
                  <c:v>393</c:v>
                </c:pt>
                <c:pt idx="112">
                  <c:v>408</c:v>
                </c:pt>
                <c:pt idx="113">
                  <c:v>414</c:v>
                </c:pt>
                <c:pt idx="114">
                  <c:v>504</c:v>
                </c:pt>
                <c:pt idx="115">
                  <c:v>632</c:v>
                </c:pt>
                <c:pt idx="116">
                  <c:v>730</c:v>
                </c:pt>
                <c:pt idx="117">
                  <c:v>747</c:v>
                </c:pt>
                <c:pt idx="118">
                  <c:v>788</c:v>
                </c:pt>
                <c:pt idx="119">
                  <c:v>844</c:v>
                </c:pt>
                <c:pt idx="120">
                  <c:v>845</c:v>
                </c:pt>
                <c:pt idx="121">
                  <c:v>1075</c:v>
                </c:pt>
                <c:pt idx="122">
                  <c:v>1742</c:v>
                </c:pt>
                <c:pt idx="123">
                  <c:v>2784</c:v>
                </c:pt>
                <c:pt idx="124">
                  <c:v>2913</c:v>
                </c:pt>
                <c:pt idx="125">
                  <c:v>3287</c:v>
                </c:pt>
                <c:pt idx="126">
                  <c:v>3401</c:v>
                </c:pt>
                <c:pt idx="127">
                  <c:v>3474</c:v>
                </c:pt>
                <c:pt idx="128">
                  <c:v>3661</c:v>
                </c:pt>
                <c:pt idx="129">
                  <c:v>3680</c:v>
                </c:pt>
                <c:pt idx="130">
                  <c:v>4358</c:v>
                </c:pt>
                <c:pt idx="131">
                  <c:v>5228</c:v>
                </c:pt>
                <c:pt idx="132">
                  <c:v>8083</c:v>
                </c:pt>
                <c:pt idx="133">
                  <c:v>8585</c:v>
                </c:pt>
                <c:pt idx="134">
                  <c:v>9192</c:v>
                </c:pt>
                <c:pt idx="135">
                  <c:v>9431</c:v>
                </c:pt>
                <c:pt idx="136">
                  <c:v>10096</c:v>
                </c:pt>
              </c:numCache>
            </c:numRef>
          </c:xVal>
          <c:yVal>
            <c:numRef>
              <c:f>'birth-bap intervals by day'!$E$8:$E$144</c:f>
              <c:numCache>
                <c:formatCode>General</c:formatCode>
                <c:ptCount val="137"/>
                <c:pt idx="0">
                  <c:v>3.73</c:v>
                </c:pt>
                <c:pt idx="1">
                  <c:v>7.05</c:v>
                </c:pt>
                <c:pt idx="2">
                  <c:v>9.99</c:v>
                </c:pt>
                <c:pt idx="3">
                  <c:v>13.31</c:v>
                </c:pt>
                <c:pt idx="4">
                  <c:v>16.850000000000001</c:v>
                </c:pt>
                <c:pt idx="5">
                  <c:v>19.86</c:v>
                </c:pt>
                <c:pt idx="6">
                  <c:v>23.16</c:v>
                </c:pt>
                <c:pt idx="7">
                  <c:v>26.67</c:v>
                </c:pt>
                <c:pt idx="8">
                  <c:v>29.7</c:v>
                </c:pt>
                <c:pt idx="9">
                  <c:v>33.380000000000003</c:v>
                </c:pt>
                <c:pt idx="10">
                  <c:v>36.65</c:v>
                </c:pt>
                <c:pt idx="11">
                  <c:v>40.28</c:v>
                </c:pt>
                <c:pt idx="12">
                  <c:v>44.290000000000013</c:v>
                </c:pt>
                <c:pt idx="13">
                  <c:v>48.44</c:v>
                </c:pt>
                <c:pt idx="14">
                  <c:v>52.5</c:v>
                </c:pt>
                <c:pt idx="15">
                  <c:v>55.78</c:v>
                </c:pt>
                <c:pt idx="16">
                  <c:v>59.01</c:v>
                </c:pt>
                <c:pt idx="17">
                  <c:v>61.760000000000012</c:v>
                </c:pt>
                <c:pt idx="18">
                  <c:v>64.930000000000007</c:v>
                </c:pt>
                <c:pt idx="19">
                  <c:v>67.92</c:v>
                </c:pt>
                <c:pt idx="20">
                  <c:v>70.86999999999999</c:v>
                </c:pt>
                <c:pt idx="21">
                  <c:v>74.16</c:v>
                </c:pt>
                <c:pt idx="22">
                  <c:v>76.75</c:v>
                </c:pt>
                <c:pt idx="23">
                  <c:v>79.27</c:v>
                </c:pt>
                <c:pt idx="24">
                  <c:v>81.64</c:v>
                </c:pt>
                <c:pt idx="25">
                  <c:v>84.240000000000023</c:v>
                </c:pt>
                <c:pt idx="26">
                  <c:v>86.38</c:v>
                </c:pt>
                <c:pt idx="27">
                  <c:v>88.940000000000026</c:v>
                </c:pt>
                <c:pt idx="28">
                  <c:v>91.240000000000023</c:v>
                </c:pt>
                <c:pt idx="29">
                  <c:v>92.76</c:v>
                </c:pt>
                <c:pt idx="30">
                  <c:v>93.78</c:v>
                </c:pt>
                <c:pt idx="31">
                  <c:v>94.52</c:v>
                </c:pt>
                <c:pt idx="32">
                  <c:v>94.88</c:v>
                </c:pt>
                <c:pt idx="33">
                  <c:v>95.23</c:v>
                </c:pt>
                <c:pt idx="34">
                  <c:v>95.440000000000026</c:v>
                </c:pt>
                <c:pt idx="35">
                  <c:v>95.85</c:v>
                </c:pt>
                <c:pt idx="36">
                  <c:v>96.23</c:v>
                </c:pt>
                <c:pt idx="37">
                  <c:v>96.42</c:v>
                </c:pt>
                <c:pt idx="38">
                  <c:v>96.66</c:v>
                </c:pt>
                <c:pt idx="39">
                  <c:v>96.78</c:v>
                </c:pt>
                <c:pt idx="40">
                  <c:v>96.990000000000023</c:v>
                </c:pt>
                <c:pt idx="41">
                  <c:v>97.149999999999991</c:v>
                </c:pt>
                <c:pt idx="42">
                  <c:v>97.3</c:v>
                </c:pt>
                <c:pt idx="43">
                  <c:v>97.410000000000025</c:v>
                </c:pt>
                <c:pt idx="44">
                  <c:v>97.440000000000026</c:v>
                </c:pt>
                <c:pt idx="45">
                  <c:v>97.55</c:v>
                </c:pt>
                <c:pt idx="46">
                  <c:v>97.63</c:v>
                </c:pt>
                <c:pt idx="47">
                  <c:v>97.740000000000023</c:v>
                </c:pt>
                <c:pt idx="48">
                  <c:v>97.86</c:v>
                </c:pt>
                <c:pt idx="49">
                  <c:v>97.98</c:v>
                </c:pt>
                <c:pt idx="50">
                  <c:v>98.06</c:v>
                </c:pt>
                <c:pt idx="51">
                  <c:v>98.08</c:v>
                </c:pt>
                <c:pt idx="52">
                  <c:v>98.13</c:v>
                </c:pt>
                <c:pt idx="53">
                  <c:v>98.169999999999987</c:v>
                </c:pt>
                <c:pt idx="54">
                  <c:v>98.2</c:v>
                </c:pt>
                <c:pt idx="55">
                  <c:v>98.22</c:v>
                </c:pt>
                <c:pt idx="56">
                  <c:v>98.31</c:v>
                </c:pt>
                <c:pt idx="57">
                  <c:v>98.34</c:v>
                </c:pt>
                <c:pt idx="58">
                  <c:v>98.38</c:v>
                </c:pt>
                <c:pt idx="59">
                  <c:v>98.39</c:v>
                </c:pt>
                <c:pt idx="60">
                  <c:v>98.43</c:v>
                </c:pt>
                <c:pt idx="61">
                  <c:v>98.48</c:v>
                </c:pt>
                <c:pt idx="62">
                  <c:v>98.51</c:v>
                </c:pt>
                <c:pt idx="63">
                  <c:v>98.57</c:v>
                </c:pt>
                <c:pt idx="64">
                  <c:v>98.63</c:v>
                </c:pt>
                <c:pt idx="65">
                  <c:v>98.649999999999991</c:v>
                </c:pt>
                <c:pt idx="66">
                  <c:v>98.69</c:v>
                </c:pt>
                <c:pt idx="67">
                  <c:v>98.7</c:v>
                </c:pt>
                <c:pt idx="68">
                  <c:v>98.72</c:v>
                </c:pt>
                <c:pt idx="69">
                  <c:v>98.740000000000023</c:v>
                </c:pt>
                <c:pt idx="70">
                  <c:v>98.76</c:v>
                </c:pt>
                <c:pt idx="71">
                  <c:v>98.81</c:v>
                </c:pt>
                <c:pt idx="72">
                  <c:v>98.84</c:v>
                </c:pt>
                <c:pt idx="73">
                  <c:v>98.88</c:v>
                </c:pt>
                <c:pt idx="74">
                  <c:v>98.89</c:v>
                </c:pt>
                <c:pt idx="75">
                  <c:v>98.910000000000025</c:v>
                </c:pt>
                <c:pt idx="76">
                  <c:v>98.93</c:v>
                </c:pt>
                <c:pt idx="77">
                  <c:v>98.95</c:v>
                </c:pt>
                <c:pt idx="78">
                  <c:v>98.960000000000022</c:v>
                </c:pt>
                <c:pt idx="79">
                  <c:v>98.98</c:v>
                </c:pt>
                <c:pt idx="80">
                  <c:v>99</c:v>
                </c:pt>
                <c:pt idx="81">
                  <c:v>99.01</c:v>
                </c:pt>
                <c:pt idx="82">
                  <c:v>99.03</c:v>
                </c:pt>
                <c:pt idx="83">
                  <c:v>99.05</c:v>
                </c:pt>
                <c:pt idx="84">
                  <c:v>99.08</c:v>
                </c:pt>
                <c:pt idx="85">
                  <c:v>99.1</c:v>
                </c:pt>
                <c:pt idx="86">
                  <c:v>99.11999999999999</c:v>
                </c:pt>
                <c:pt idx="87">
                  <c:v>99.14</c:v>
                </c:pt>
                <c:pt idx="88">
                  <c:v>99.149999999999991</c:v>
                </c:pt>
                <c:pt idx="89">
                  <c:v>99.169999999999987</c:v>
                </c:pt>
                <c:pt idx="90">
                  <c:v>99.19</c:v>
                </c:pt>
                <c:pt idx="91">
                  <c:v>99.2</c:v>
                </c:pt>
                <c:pt idx="92">
                  <c:v>99.22</c:v>
                </c:pt>
                <c:pt idx="93">
                  <c:v>99.26</c:v>
                </c:pt>
                <c:pt idx="94">
                  <c:v>99.27</c:v>
                </c:pt>
                <c:pt idx="95">
                  <c:v>99.29</c:v>
                </c:pt>
                <c:pt idx="96">
                  <c:v>99.31</c:v>
                </c:pt>
                <c:pt idx="97">
                  <c:v>99.33</c:v>
                </c:pt>
                <c:pt idx="98">
                  <c:v>99.34</c:v>
                </c:pt>
                <c:pt idx="99">
                  <c:v>99.36</c:v>
                </c:pt>
                <c:pt idx="100">
                  <c:v>99.38</c:v>
                </c:pt>
                <c:pt idx="101">
                  <c:v>99.39</c:v>
                </c:pt>
                <c:pt idx="102">
                  <c:v>99.410000000000025</c:v>
                </c:pt>
                <c:pt idx="103">
                  <c:v>99.43</c:v>
                </c:pt>
                <c:pt idx="104">
                  <c:v>99.45</c:v>
                </c:pt>
                <c:pt idx="105">
                  <c:v>99.460000000000022</c:v>
                </c:pt>
                <c:pt idx="106">
                  <c:v>99.48</c:v>
                </c:pt>
                <c:pt idx="107">
                  <c:v>99.5</c:v>
                </c:pt>
                <c:pt idx="108">
                  <c:v>99.52</c:v>
                </c:pt>
                <c:pt idx="109">
                  <c:v>99.53</c:v>
                </c:pt>
                <c:pt idx="110">
                  <c:v>99.55</c:v>
                </c:pt>
                <c:pt idx="111">
                  <c:v>99.57</c:v>
                </c:pt>
                <c:pt idx="112">
                  <c:v>99.59</c:v>
                </c:pt>
                <c:pt idx="113">
                  <c:v>99.6</c:v>
                </c:pt>
                <c:pt idx="114">
                  <c:v>99.61999999999999</c:v>
                </c:pt>
                <c:pt idx="115">
                  <c:v>99.64</c:v>
                </c:pt>
                <c:pt idx="116">
                  <c:v>99.649999999999991</c:v>
                </c:pt>
                <c:pt idx="117">
                  <c:v>99.669999999999987</c:v>
                </c:pt>
                <c:pt idx="118">
                  <c:v>99.69</c:v>
                </c:pt>
                <c:pt idx="119">
                  <c:v>99.710000000000022</c:v>
                </c:pt>
                <c:pt idx="120">
                  <c:v>99.72</c:v>
                </c:pt>
                <c:pt idx="121">
                  <c:v>99.740000000000023</c:v>
                </c:pt>
                <c:pt idx="122">
                  <c:v>99.76</c:v>
                </c:pt>
                <c:pt idx="123">
                  <c:v>99.78</c:v>
                </c:pt>
                <c:pt idx="124">
                  <c:v>99.79</c:v>
                </c:pt>
                <c:pt idx="125">
                  <c:v>99.81</c:v>
                </c:pt>
                <c:pt idx="126">
                  <c:v>99.83</c:v>
                </c:pt>
                <c:pt idx="127">
                  <c:v>99.84</c:v>
                </c:pt>
                <c:pt idx="128">
                  <c:v>99.86</c:v>
                </c:pt>
                <c:pt idx="129">
                  <c:v>99.88</c:v>
                </c:pt>
                <c:pt idx="130">
                  <c:v>99.9</c:v>
                </c:pt>
                <c:pt idx="131">
                  <c:v>99.910000000000025</c:v>
                </c:pt>
                <c:pt idx="132">
                  <c:v>99.93</c:v>
                </c:pt>
                <c:pt idx="133">
                  <c:v>99.95</c:v>
                </c:pt>
                <c:pt idx="134">
                  <c:v>99.97</c:v>
                </c:pt>
                <c:pt idx="135">
                  <c:v>99.98</c:v>
                </c:pt>
                <c:pt idx="136">
                  <c:v>100</c:v>
                </c:pt>
              </c:numCache>
            </c:numRef>
          </c:yVal>
        </c:ser>
        <c:ser>
          <c:idx val="1"/>
          <c:order val="1"/>
          <c:tx>
            <c:v>1760-69</c:v>
          </c:tx>
          <c:spPr>
            <a:ln w="28575">
              <a:solidFill>
                <a:schemeClr val="accent2"/>
              </a:solidFill>
            </a:ln>
          </c:spPr>
          <c:marker>
            <c:symbol val="square"/>
            <c:size val="3"/>
          </c:marker>
          <c:xVal>
            <c:numRef>
              <c:f>'birth-bap intervals by day'!$H$8:$H$181</c:f>
              <c:numCache>
                <c:formatCode>General</c:formatCode>
                <c:ptCount val="17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82</c:v>
                </c:pt>
                <c:pt idx="82">
                  <c:v>83</c:v>
                </c:pt>
                <c:pt idx="83">
                  <c:v>84</c:v>
                </c:pt>
                <c:pt idx="84">
                  <c:v>85</c:v>
                </c:pt>
                <c:pt idx="85">
                  <c:v>86</c:v>
                </c:pt>
                <c:pt idx="86">
                  <c:v>87</c:v>
                </c:pt>
                <c:pt idx="87">
                  <c:v>90</c:v>
                </c:pt>
                <c:pt idx="88">
                  <c:v>91</c:v>
                </c:pt>
                <c:pt idx="89">
                  <c:v>92</c:v>
                </c:pt>
                <c:pt idx="90">
                  <c:v>94</c:v>
                </c:pt>
                <c:pt idx="91">
                  <c:v>97</c:v>
                </c:pt>
                <c:pt idx="92">
                  <c:v>98</c:v>
                </c:pt>
                <c:pt idx="93">
                  <c:v>99</c:v>
                </c:pt>
                <c:pt idx="94">
                  <c:v>100</c:v>
                </c:pt>
                <c:pt idx="95">
                  <c:v>103</c:v>
                </c:pt>
                <c:pt idx="96">
                  <c:v>104</c:v>
                </c:pt>
                <c:pt idx="97">
                  <c:v>107</c:v>
                </c:pt>
                <c:pt idx="98">
                  <c:v>108</c:v>
                </c:pt>
                <c:pt idx="99">
                  <c:v>110</c:v>
                </c:pt>
                <c:pt idx="100">
                  <c:v>115</c:v>
                </c:pt>
                <c:pt idx="101">
                  <c:v>117</c:v>
                </c:pt>
                <c:pt idx="102">
                  <c:v>122</c:v>
                </c:pt>
                <c:pt idx="103">
                  <c:v>124</c:v>
                </c:pt>
                <c:pt idx="104">
                  <c:v>125</c:v>
                </c:pt>
                <c:pt idx="105">
                  <c:v>127</c:v>
                </c:pt>
                <c:pt idx="106">
                  <c:v>128</c:v>
                </c:pt>
                <c:pt idx="107">
                  <c:v>129</c:v>
                </c:pt>
                <c:pt idx="108">
                  <c:v>130</c:v>
                </c:pt>
                <c:pt idx="109">
                  <c:v>132</c:v>
                </c:pt>
                <c:pt idx="110">
                  <c:v>134</c:v>
                </c:pt>
                <c:pt idx="111">
                  <c:v>135</c:v>
                </c:pt>
                <c:pt idx="112">
                  <c:v>138</c:v>
                </c:pt>
                <c:pt idx="113">
                  <c:v>139</c:v>
                </c:pt>
                <c:pt idx="114">
                  <c:v>146</c:v>
                </c:pt>
                <c:pt idx="115">
                  <c:v>155</c:v>
                </c:pt>
                <c:pt idx="116">
                  <c:v>156</c:v>
                </c:pt>
                <c:pt idx="117">
                  <c:v>158</c:v>
                </c:pt>
                <c:pt idx="118">
                  <c:v>164</c:v>
                </c:pt>
                <c:pt idx="119">
                  <c:v>166</c:v>
                </c:pt>
                <c:pt idx="120">
                  <c:v>170</c:v>
                </c:pt>
                <c:pt idx="121">
                  <c:v>172</c:v>
                </c:pt>
                <c:pt idx="122">
                  <c:v>174</c:v>
                </c:pt>
                <c:pt idx="123">
                  <c:v>178</c:v>
                </c:pt>
                <c:pt idx="124">
                  <c:v>183</c:v>
                </c:pt>
                <c:pt idx="125">
                  <c:v>185</c:v>
                </c:pt>
                <c:pt idx="126">
                  <c:v>189</c:v>
                </c:pt>
                <c:pt idx="127">
                  <c:v>192</c:v>
                </c:pt>
                <c:pt idx="128">
                  <c:v>193</c:v>
                </c:pt>
                <c:pt idx="129">
                  <c:v>209</c:v>
                </c:pt>
                <c:pt idx="130">
                  <c:v>213</c:v>
                </c:pt>
                <c:pt idx="131">
                  <c:v>230</c:v>
                </c:pt>
                <c:pt idx="132">
                  <c:v>235</c:v>
                </c:pt>
                <c:pt idx="133">
                  <c:v>245</c:v>
                </c:pt>
                <c:pt idx="134">
                  <c:v>246</c:v>
                </c:pt>
                <c:pt idx="135">
                  <c:v>257</c:v>
                </c:pt>
                <c:pt idx="136">
                  <c:v>260</c:v>
                </c:pt>
                <c:pt idx="137">
                  <c:v>269</c:v>
                </c:pt>
                <c:pt idx="138">
                  <c:v>274</c:v>
                </c:pt>
                <c:pt idx="139">
                  <c:v>276</c:v>
                </c:pt>
                <c:pt idx="140">
                  <c:v>280</c:v>
                </c:pt>
                <c:pt idx="141">
                  <c:v>304</c:v>
                </c:pt>
                <c:pt idx="142">
                  <c:v>309</c:v>
                </c:pt>
                <c:pt idx="143">
                  <c:v>319</c:v>
                </c:pt>
                <c:pt idx="144">
                  <c:v>330</c:v>
                </c:pt>
                <c:pt idx="145">
                  <c:v>336</c:v>
                </c:pt>
                <c:pt idx="146">
                  <c:v>342</c:v>
                </c:pt>
                <c:pt idx="147">
                  <c:v>343</c:v>
                </c:pt>
                <c:pt idx="148">
                  <c:v>344</c:v>
                </c:pt>
                <c:pt idx="149">
                  <c:v>354</c:v>
                </c:pt>
                <c:pt idx="150">
                  <c:v>356</c:v>
                </c:pt>
                <c:pt idx="151">
                  <c:v>364</c:v>
                </c:pt>
                <c:pt idx="152">
                  <c:v>388</c:v>
                </c:pt>
                <c:pt idx="153">
                  <c:v>389</c:v>
                </c:pt>
                <c:pt idx="154">
                  <c:v>495</c:v>
                </c:pt>
                <c:pt idx="155">
                  <c:v>745</c:v>
                </c:pt>
                <c:pt idx="156">
                  <c:v>825</c:v>
                </c:pt>
                <c:pt idx="157">
                  <c:v>867</c:v>
                </c:pt>
                <c:pt idx="158">
                  <c:v>1003</c:v>
                </c:pt>
                <c:pt idx="159">
                  <c:v>1011</c:v>
                </c:pt>
                <c:pt idx="160">
                  <c:v>1409</c:v>
                </c:pt>
                <c:pt idx="161">
                  <c:v>1456</c:v>
                </c:pt>
                <c:pt idx="162">
                  <c:v>1462</c:v>
                </c:pt>
                <c:pt idx="163">
                  <c:v>1478</c:v>
                </c:pt>
                <c:pt idx="164">
                  <c:v>2036</c:v>
                </c:pt>
                <c:pt idx="165">
                  <c:v>2218</c:v>
                </c:pt>
                <c:pt idx="166">
                  <c:v>2791</c:v>
                </c:pt>
                <c:pt idx="167">
                  <c:v>2847</c:v>
                </c:pt>
                <c:pt idx="168">
                  <c:v>3651</c:v>
                </c:pt>
                <c:pt idx="169">
                  <c:v>3681</c:v>
                </c:pt>
                <c:pt idx="170">
                  <c:v>5145</c:v>
                </c:pt>
                <c:pt idx="171">
                  <c:v>7855</c:v>
                </c:pt>
                <c:pt idx="172">
                  <c:v>8256</c:v>
                </c:pt>
                <c:pt idx="173">
                  <c:v>10462</c:v>
                </c:pt>
              </c:numCache>
            </c:numRef>
          </c:xVal>
          <c:yVal>
            <c:numRef>
              <c:f>'birth-bap intervals by day'!$L$8:$L$181</c:f>
              <c:numCache>
                <c:formatCode>General</c:formatCode>
                <c:ptCount val="174"/>
                <c:pt idx="0">
                  <c:v>2.2799999999999998</c:v>
                </c:pt>
                <c:pt idx="1">
                  <c:v>4.57</c:v>
                </c:pt>
                <c:pt idx="2">
                  <c:v>6.54</c:v>
                </c:pt>
                <c:pt idx="3">
                  <c:v>8.41</c:v>
                </c:pt>
                <c:pt idx="4">
                  <c:v>10.11</c:v>
                </c:pt>
                <c:pt idx="5">
                  <c:v>12.07</c:v>
                </c:pt>
                <c:pt idx="6">
                  <c:v>14.07</c:v>
                </c:pt>
                <c:pt idx="7">
                  <c:v>16.579999999999988</c:v>
                </c:pt>
                <c:pt idx="8">
                  <c:v>18.920000000000002</c:v>
                </c:pt>
                <c:pt idx="9">
                  <c:v>21.650000000000031</c:v>
                </c:pt>
                <c:pt idx="10">
                  <c:v>24.7</c:v>
                </c:pt>
                <c:pt idx="11">
                  <c:v>27.54</c:v>
                </c:pt>
                <c:pt idx="12">
                  <c:v>30.6</c:v>
                </c:pt>
                <c:pt idx="13">
                  <c:v>34.33</c:v>
                </c:pt>
                <c:pt idx="14">
                  <c:v>37.660000000000011</c:v>
                </c:pt>
                <c:pt idx="15">
                  <c:v>40.74</c:v>
                </c:pt>
                <c:pt idx="16">
                  <c:v>44.18</c:v>
                </c:pt>
                <c:pt idx="17">
                  <c:v>47.96</c:v>
                </c:pt>
                <c:pt idx="18">
                  <c:v>51.3</c:v>
                </c:pt>
                <c:pt idx="19">
                  <c:v>54.5</c:v>
                </c:pt>
                <c:pt idx="20">
                  <c:v>58.59</c:v>
                </c:pt>
                <c:pt idx="21">
                  <c:v>62.53</c:v>
                </c:pt>
                <c:pt idx="22">
                  <c:v>66.36</c:v>
                </c:pt>
                <c:pt idx="23">
                  <c:v>69.540000000000006</c:v>
                </c:pt>
                <c:pt idx="24">
                  <c:v>73.169999999999987</c:v>
                </c:pt>
                <c:pt idx="25">
                  <c:v>76.48</c:v>
                </c:pt>
                <c:pt idx="26">
                  <c:v>79.760000000000005</c:v>
                </c:pt>
                <c:pt idx="27">
                  <c:v>83.35</c:v>
                </c:pt>
                <c:pt idx="28">
                  <c:v>86.55</c:v>
                </c:pt>
                <c:pt idx="29">
                  <c:v>88.86</c:v>
                </c:pt>
                <c:pt idx="30">
                  <c:v>90.48</c:v>
                </c:pt>
                <c:pt idx="31">
                  <c:v>91.460000000000022</c:v>
                </c:pt>
                <c:pt idx="32">
                  <c:v>92.2</c:v>
                </c:pt>
                <c:pt idx="33">
                  <c:v>92.84</c:v>
                </c:pt>
                <c:pt idx="34">
                  <c:v>93.39</c:v>
                </c:pt>
                <c:pt idx="35">
                  <c:v>93.83</c:v>
                </c:pt>
                <c:pt idx="36">
                  <c:v>94.3</c:v>
                </c:pt>
                <c:pt idx="37">
                  <c:v>94.69</c:v>
                </c:pt>
                <c:pt idx="38">
                  <c:v>94.98</c:v>
                </c:pt>
                <c:pt idx="39">
                  <c:v>95.23</c:v>
                </c:pt>
                <c:pt idx="40">
                  <c:v>95.53</c:v>
                </c:pt>
                <c:pt idx="41">
                  <c:v>95.73</c:v>
                </c:pt>
                <c:pt idx="42">
                  <c:v>95.93</c:v>
                </c:pt>
                <c:pt idx="43">
                  <c:v>96.13</c:v>
                </c:pt>
                <c:pt idx="44">
                  <c:v>96.27</c:v>
                </c:pt>
                <c:pt idx="45">
                  <c:v>96.36999999999999</c:v>
                </c:pt>
                <c:pt idx="46">
                  <c:v>96.54</c:v>
                </c:pt>
                <c:pt idx="47">
                  <c:v>96.69</c:v>
                </c:pt>
                <c:pt idx="48">
                  <c:v>96.88</c:v>
                </c:pt>
                <c:pt idx="49">
                  <c:v>96.990000000000023</c:v>
                </c:pt>
                <c:pt idx="50">
                  <c:v>97.11999999999999</c:v>
                </c:pt>
                <c:pt idx="51">
                  <c:v>97.19</c:v>
                </c:pt>
                <c:pt idx="52">
                  <c:v>97.26</c:v>
                </c:pt>
                <c:pt idx="53">
                  <c:v>97.39</c:v>
                </c:pt>
                <c:pt idx="54">
                  <c:v>97.460000000000022</c:v>
                </c:pt>
                <c:pt idx="55">
                  <c:v>97.56</c:v>
                </c:pt>
                <c:pt idx="56">
                  <c:v>97.6</c:v>
                </c:pt>
                <c:pt idx="57">
                  <c:v>97.649999999999991</c:v>
                </c:pt>
                <c:pt idx="58">
                  <c:v>97.740000000000023</c:v>
                </c:pt>
                <c:pt idx="59">
                  <c:v>97.79</c:v>
                </c:pt>
                <c:pt idx="60">
                  <c:v>97.83</c:v>
                </c:pt>
                <c:pt idx="61">
                  <c:v>97.86999999999999</c:v>
                </c:pt>
                <c:pt idx="62">
                  <c:v>97.93</c:v>
                </c:pt>
                <c:pt idx="63">
                  <c:v>97.960000000000022</c:v>
                </c:pt>
                <c:pt idx="64">
                  <c:v>97.97</c:v>
                </c:pt>
                <c:pt idx="65">
                  <c:v>98.01</c:v>
                </c:pt>
                <c:pt idx="66">
                  <c:v>98.03</c:v>
                </c:pt>
                <c:pt idx="67">
                  <c:v>98.04</c:v>
                </c:pt>
                <c:pt idx="68">
                  <c:v>98.07</c:v>
                </c:pt>
                <c:pt idx="69">
                  <c:v>98.11</c:v>
                </c:pt>
                <c:pt idx="70">
                  <c:v>98.179999999999978</c:v>
                </c:pt>
                <c:pt idx="71">
                  <c:v>98.2</c:v>
                </c:pt>
                <c:pt idx="72">
                  <c:v>98.210000000000022</c:v>
                </c:pt>
                <c:pt idx="73">
                  <c:v>98.28</c:v>
                </c:pt>
                <c:pt idx="74">
                  <c:v>98.3</c:v>
                </c:pt>
                <c:pt idx="75">
                  <c:v>98.34</c:v>
                </c:pt>
                <c:pt idx="76">
                  <c:v>98.35</c:v>
                </c:pt>
                <c:pt idx="77">
                  <c:v>98.36999999999999</c:v>
                </c:pt>
                <c:pt idx="78">
                  <c:v>98.4</c:v>
                </c:pt>
                <c:pt idx="79">
                  <c:v>98.440000000000026</c:v>
                </c:pt>
                <c:pt idx="80">
                  <c:v>98.48</c:v>
                </c:pt>
                <c:pt idx="81">
                  <c:v>98.5</c:v>
                </c:pt>
                <c:pt idx="82">
                  <c:v>98.54</c:v>
                </c:pt>
                <c:pt idx="83">
                  <c:v>98.57</c:v>
                </c:pt>
                <c:pt idx="84">
                  <c:v>98.58</c:v>
                </c:pt>
                <c:pt idx="85">
                  <c:v>98.6</c:v>
                </c:pt>
                <c:pt idx="86">
                  <c:v>98.61999999999999</c:v>
                </c:pt>
                <c:pt idx="87">
                  <c:v>98.64</c:v>
                </c:pt>
                <c:pt idx="88">
                  <c:v>98.669999999999987</c:v>
                </c:pt>
                <c:pt idx="89">
                  <c:v>98.679999999999978</c:v>
                </c:pt>
                <c:pt idx="90">
                  <c:v>98.69</c:v>
                </c:pt>
                <c:pt idx="91">
                  <c:v>98.710000000000022</c:v>
                </c:pt>
                <c:pt idx="92">
                  <c:v>98.72</c:v>
                </c:pt>
                <c:pt idx="93">
                  <c:v>98.740000000000023</c:v>
                </c:pt>
                <c:pt idx="94">
                  <c:v>98.78</c:v>
                </c:pt>
                <c:pt idx="95">
                  <c:v>98.79</c:v>
                </c:pt>
                <c:pt idx="96">
                  <c:v>98.81</c:v>
                </c:pt>
                <c:pt idx="97">
                  <c:v>98.82</c:v>
                </c:pt>
                <c:pt idx="98">
                  <c:v>98.84</c:v>
                </c:pt>
                <c:pt idx="99">
                  <c:v>98.85</c:v>
                </c:pt>
                <c:pt idx="100">
                  <c:v>98.86999999999999</c:v>
                </c:pt>
                <c:pt idx="101">
                  <c:v>98.88</c:v>
                </c:pt>
                <c:pt idx="102">
                  <c:v>98.910000000000025</c:v>
                </c:pt>
                <c:pt idx="103">
                  <c:v>98.95</c:v>
                </c:pt>
                <c:pt idx="104">
                  <c:v>98.960000000000022</c:v>
                </c:pt>
                <c:pt idx="105">
                  <c:v>98.98</c:v>
                </c:pt>
                <c:pt idx="106">
                  <c:v>98.990000000000023</c:v>
                </c:pt>
                <c:pt idx="107">
                  <c:v>99.01</c:v>
                </c:pt>
                <c:pt idx="108">
                  <c:v>99.02</c:v>
                </c:pt>
                <c:pt idx="109">
                  <c:v>99.04</c:v>
                </c:pt>
                <c:pt idx="110">
                  <c:v>99.05</c:v>
                </c:pt>
                <c:pt idx="111">
                  <c:v>99.06</c:v>
                </c:pt>
                <c:pt idx="112">
                  <c:v>99.08</c:v>
                </c:pt>
                <c:pt idx="113">
                  <c:v>99.09</c:v>
                </c:pt>
                <c:pt idx="114">
                  <c:v>99.11</c:v>
                </c:pt>
                <c:pt idx="115">
                  <c:v>99.13</c:v>
                </c:pt>
                <c:pt idx="116">
                  <c:v>99.149999999999991</c:v>
                </c:pt>
                <c:pt idx="117">
                  <c:v>99.16</c:v>
                </c:pt>
                <c:pt idx="118">
                  <c:v>99.179999999999978</c:v>
                </c:pt>
                <c:pt idx="119">
                  <c:v>99.19</c:v>
                </c:pt>
                <c:pt idx="120">
                  <c:v>99.210000000000022</c:v>
                </c:pt>
                <c:pt idx="121">
                  <c:v>99.22</c:v>
                </c:pt>
                <c:pt idx="122">
                  <c:v>99.23</c:v>
                </c:pt>
                <c:pt idx="123">
                  <c:v>99.25</c:v>
                </c:pt>
                <c:pt idx="124">
                  <c:v>99.26</c:v>
                </c:pt>
                <c:pt idx="125">
                  <c:v>99.28</c:v>
                </c:pt>
                <c:pt idx="126">
                  <c:v>99.29</c:v>
                </c:pt>
                <c:pt idx="127">
                  <c:v>99.3</c:v>
                </c:pt>
                <c:pt idx="128">
                  <c:v>99.32</c:v>
                </c:pt>
                <c:pt idx="129">
                  <c:v>99.33</c:v>
                </c:pt>
                <c:pt idx="130">
                  <c:v>99.35</c:v>
                </c:pt>
                <c:pt idx="131">
                  <c:v>99.36</c:v>
                </c:pt>
                <c:pt idx="132">
                  <c:v>99.38</c:v>
                </c:pt>
                <c:pt idx="133">
                  <c:v>99.39</c:v>
                </c:pt>
                <c:pt idx="134">
                  <c:v>99.4</c:v>
                </c:pt>
                <c:pt idx="135">
                  <c:v>99.42</c:v>
                </c:pt>
                <c:pt idx="136">
                  <c:v>99.43</c:v>
                </c:pt>
                <c:pt idx="137">
                  <c:v>99.45</c:v>
                </c:pt>
                <c:pt idx="138">
                  <c:v>99.460000000000022</c:v>
                </c:pt>
                <c:pt idx="139">
                  <c:v>99.48</c:v>
                </c:pt>
                <c:pt idx="140">
                  <c:v>99.490000000000023</c:v>
                </c:pt>
                <c:pt idx="141">
                  <c:v>99.5</c:v>
                </c:pt>
                <c:pt idx="142">
                  <c:v>99.52</c:v>
                </c:pt>
                <c:pt idx="143">
                  <c:v>99.53</c:v>
                </c:pt>
                <c:pt idx="144">
                  <c:v>99.55</c:v>
                </c:pt>
                <c:pt idx="145">
                  <c:v>99.57</c:v>
                </c:pt>
                <c:pt idx="146">
                  <c:v>99.59</c:v>
                </c:pt>
                <c:pt idx="147">
                  <c:v>99.6</c:v>
                </c:pt>
                <c:pt idx="148">
                  <c:v>99.61999999999999</c:v>
                </c:pt>
                <c:pt idx="149">
                  <c:v>99.649999999999991</c:v>
                </c:pt>
                <c:pt idx="150">
                  <c:v>99.669999999999987</c:v>
                </c:pt>
                <c:pt idx="151">
                  <c:v>99.69</c:v>
                </c:pt>
                <c:pt idx="152">
                  <c:v>99.7</c:v>
                </c:pt>
                <c:pt idx="153">
                  <c:v>99.72</c:v>
                </c:pt>
                <c:pt idx="154">
                  <c:v>99.73</c:v>
                </c:pt>
                <c:pt idx="155">
                  <c:v>99.740000000000023</c:v>
                </c:pt>
                <c:pt idx="156">
                  <c:v>99.76</c:v>
                </c:pt>
                <c:pt idx="157">
                  <c:v>99.77</c:v>
                </c:pt>
                <c:pt idx="158">
                  <c:v>99.79</c:v>
                </c:pt>
                <c:pt idx="159">
                  <c:v>99.8</c:v>
                </c:pt>
                <c:pt idx="160">
                  <c:v>99.82</c:v>
                </c:pt>
                <c:pt idx="161">
                  <c:v>99.83</c:v>
                </c:pt>
                <c:pt idx="162">
                  <c:v>99.84</c:v>
                </c:pt>
                <c:pt idx="163">
                  <c:v>99.86</c:v>
                </c:pt>
                <c:pt idx="164">
                  <c:v>99.86999999999999</c:v>
                </c:pt>
                <c:pt idx="165">
                  <c:v>99.89</c:v>
                </c:pt>
                <c:pt idx="166">
                  <c:v>99.9</c:v>
                </c:pt>
                <c:pt idx="167">
                  <c:v>99.910000000000025</c:v>
                </c:pt>
                <c:pt idx="168">
                  <c:v>99.93</c:v>
                </c:pt>
                <c:pt idx="169">
                  <c:v>99.940000000000026</c:v>
                </c:pt>
                <c:pt idx="170">
                  <c:v>99.960000000000022</c:v>
                </c:pt>
                <c:pt idx="171">
                  <c:v>99.97</c:v>
                </c:pt>
                <c:pt idx="172">
                  <c:v>99.990000000000023</c:v>
                </c:pt>
                <c:pt idx="173">
                  <c:v>100</c:v>
                </c:pt>
              </c:numCache>
            </c:numRef>
          </c:yVal>
        </c:ser>
        <c:ser>
          <c:idx val="2"/>
          <c:order val="2"/>
          <c:tx>
            <c:v>1770-79</c:v>
          </c:tx>
          <c:spPr>
            <a:ln w="28575">
              <a:solidFill>
                <a:schemeClr val="tx1"/>
              </a:solidFill>
              <a:prstDash val="sysDash"/>
            </a:ln>
          </c:spPr>
          <c:marker>
            <c:symbol val="none"/>
          </c:marker>
          <c:xVal>
            <c:numRef>
              <c:f>'birth-bap intervals by day'!$N$8:$N$262</c:f>
              <c:numCache>
                <c:formatCode>General</c:formatCode>
                <c:ptCount val="25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101</c:v>
                </c:pt>
                <c:pt idx="100">
                  <c:v>102</c:v>
                </c:pt>
                <c:pt idx="101">
                  <c:v>104</c:v>
                </c:pt>
                <c:pt idx="102">
                  <c:v>105</c:v>
                </c:pt>
                <c:pt idx="103">
                  <c:v>106</c:v>
                </c:pt>
                <c:pt idx="104">
                  <c:v>107</c:v>
                </c:pt>
                <c:pt idx="105">
                  <c:v>108</c:v>
                </c:pt>
                <c:pt idx="106">
                  <c:v>110</c:v>
                </c:pt>
                <c:pt idx="107">
                  <c:v>111</c:v>
                </c:pt>
                <c:pt idx="108">
                  <c:v>112</c:v>
                </c:pt>
                <c:pt idx="109">
                  <c:v>113</c:v>
                </c:pt>
                <c:pt idx="110">
                  <c:v>114</c:v>
                </c:pt>
                <c:pt idx="111">
                  <c:v>115</c:v>
                </c:pt>
                <c:pt idx="112">
                  <c:v>116</c:v>
                </c:pt>
                <c:pt idx="113">
                  <c:v>117</c:v>
                </c:pt>
                <c:pt idx="114">
                  <c:v>119</c:v>
                </c:pt>
                <c:pt idx="115">
                  <c:v>120</c:v>
                </c:pt>
                <c:pt idx="116">
                  <c:v>121</c:v>
                </c:pt>
                <c:pt idx="117">
                  <c:v>122</c:v>
                </c:pt>
                <c:pt idx="118">
                  <c:v>123</c:v>
                </c:pt>
                <c:pt idx="119">
                  <c:v>124</c:v>
                </c:pt>
                <c:pt idx="120">
                  <c:v>125</c:v>
                </c:pt>
                <c:pt idx="121">
                  <c:v>127</c:v>
                </c:pt>
                <c:pt idx="122">
                  <c:v>129</c:v>
                </c:pt>
                <c:pt idx="123">
                  <c:v>130</c:v>
                </c:pt>
                <c:pt idx="124">
                  <c:v>132</c:v>
                </c:pt>
                <c:pt idx="125">
                  <c:v>134</c:v>
                </c:pt>
                <c:pt idx="126">
                  <c:v>136</c:v>
                </c:pt>
                <c:pt idx="127">
                  <c:v>137</c:v>
                </c:pt>
                <c:pt idx="128">
                  <c:v>138</c:v>
                </c:pt>
                <c:pt idx="129">
                  <c:v>139</c:v>
                </c:pt>
                <c:pt idx="130">
                  <c:v>140</c:v>
                </c:pt>
                <c:pt idx="131">
                  <c:v>143</c:v>
                </c:pt>
                <c:pt idx="132">
                  <c:v>144</c:v>
                </c:pt>
                <c:pt idx="133">
                  <c:v>145</c:v>
                </c:pt>
                <c:pt idx="134">
                  <c:v>147</c:v>
                </c:pt>
                <c:pt idx="135">
                  <c:v>149</c:v>
                </c:pt>
                <c:pt idx="136">
                  <c:v>150</c:v>
                </c:pt>
                <c:pt idx="137">
                  <c:v>152</c:v>
                </c:pt>
                <c:pt idx="138">
                  <c:v>153</c:v>
                </c:pt>
                <c:pt idx="139">
                  <c:v>155</c:v>
                </c:pt>
                <c:pt idx="140">
                  <c:v>157</c:v>
                </c:pt>
                <c:pt idx="141">
                  <c:v>158</c:v>
                </c:pt>
                <c:pt idx="142">
                  <c:v>162</c:v>
                </c:pt>
                <c:pt idx="143">
                  <c:v>163</c:v>
                </c:pt>
                <c:pt idx="144">
                  <c:v>167</c:v>
                </c:pt>
                <c:pt idx="145">
                  <c:v>168</c:v>
                </c:pt>
                <c:pt idx="146">
                  <c:v>169</c:v>
                </c:pt>
                <c:pt idx="147">
                  <c:v>171</c:v>
                </c:pt>
                <c:pt idx="148">
                  <c:v>172</c:v>
                </c:pt>
                <c:pt idx="149">
                  <c:v>174</c:v>
                </c:pt>
                <c:pt idx="150">
                  <c:v>176</c:v>
                </c:pt>
                <c:pt idx="151">
                  <c:v>182</c:v>
                </c:pt>
                <c:pt idx="152">
                  <c:v>183</c:v>
                </c:pt>
                <c:pt idx="153">
                  <c:v>188</c:v>
                </c:pt>
                <c:pt idx="154">
                  <c:v>192</c:v>
                </c:pt>
                <c:pt idx="155">
                  <c:v>193</c:v>
                </c:pt>
                <c:pt idx="156">
                  <c:v>194</c:v>
                </c:pt>
                <c:pt idx="157">
                  <c:v>197</c:v>
                </c:pt>
                <c:pt idx="158">
                  <c:v>198</c:v>
                </c:pt>
                <c:pt idx="159">
                  <c:v>202</c:v>
                </c:pt>
                <c:pt idx="160">
                  <c:v>203</c:v>
                </c:pt>
                <c:pt idx="161">
                  <c:v>205</c:v>
                </c:pt>
                <c:pt idx="162">
                  <c:v>207</c:v>
                </c:pt>
                <c:pt idx="163">
                  <c:v>210</c:v>
                </c:pt>
                <c:pt idx="164">
                  <c:v>216</c:v>
                </c:pt>
                <c:pt idx="165">
                  <c:v>218</c:v>
                </c:pt>
                <c:pt idx="166">
                  <c:v>220</c:v>
                </c:pt>
                <c:pt idx="167">
                  <c:v>227</c:v>
                </c:pt>
                <c:pt idx="168">
                  <c:v>228</c:v>
                </c:pt>
                <c:pt idx="169">
                  <c:v>231</c:v>
                </c:pt>
                <c:pt idx="170">
                  <c:v>235</c:v>
                </c:pt>
                <c:pt idx="171">
                  <c:v>241</c:v>
                </c:pt>
                <c:pt idx="172">
                  <c:v>243</c:v>
                </c:pt>
                <c:pt idx="173">
                  <c:v>244</c:v>
                </c:pt>
                <c:pt idx="174">
                  <c:v>246</c:v>
                </c:pt>
                <c:pt idx="175">
                  <c:v>249</c:v>
                </c:pt>
                <c:pt idx="176">
                  <c:v>253</c:v>
                </c:pt>
                <c:pt idx="177">
                  <c:v>258</c:v>
                </c:pt>
                <c:pt idx="178">
                  <c:v>260</c:v>
                </c:pt>
                <c:pt idx="179">
                  <c:v>262</c:v>
                </c:pt>
                <c:pt idx="180">
                  <c:v>265</c:v>
                </c:pt>
                <c:pt idx="181">
                  <c:v>277</c:v>
                </c:pt>
                <c:pt idx="182">
                  <c:v>281</c:v>
                </c:pt>
                <c:pt idx="183">
                  <c:v>283</c:v>
                </c:pt>
                <c:pt idx="184">
                  <c:v>284</c:v>
                </c:pt>
                <c:pt idx="185">
                  <c:v>291</c:v>
                </c:pt>
                <c:pt idx="186">
                  <c:v>297</c:v>
                </c:pt>
                <c:pt idx="187">
                  <c:v>302</c:v>
                </c:pt>
                <c:pt idx="188">
                  <c:v>307</c:v>
                </c:pt>
                <c:pt idx="189">
                  <c:v>309</c:v>
                </c:pt>
                <c:pt idx="190">
                  <c:v>311</c:v>
                </c:pt>
                <c:pt idx="191">
                  <c:v>317</c:v>
                </c:pt>
                <c:pt idx="192">
                  <c:v>323</c:v>
                </c:pt>
                <c:pt idx="193">
                  <c:v>325</c:v>
                </c:pt>
                <c:pt idx="194">
                  <c:v>335</c:v>
                </c:pt>
                <c:pt idx="195">
                  <c:v>337</c:v>
                </c:pt>
                <c:pt idx="196">
                  <c:v>339</c:v>
                </c:pt>
                <c:pt idx="197">
                  <c:v>340</c:v>
                </c:pt>
                <c:pt idx="198">
                  <c:v>353</c:v>
                </c:pt>
                <c:pt idx="199">
                  <c:v>360</c:v>
                </c:pt>
                <c:pt idx="200">
                  <c:v>363</c:v>
                </c:pt>
                <c:pt idx="201">
                  <c:v>366</c:v>
                </c:pt>
                <c:pt idx="202">
                  <c:v>377</c:v>
                </c:pt>
                <c:pt idx="203">
                  <c:v>379</c:v>
                </c:pt>
                <c:pt idx="204">
                  <c:v>380</c:v>
                </c:pt>
                <c:pt idx="205">
                  <c:v>387</c:v>
                </c:pt>
                <c:pt idx="206">
                  <c:v>388</c:v>
                </c:pt>
                <c:pt idx="207">
                  <c:v>389</c:v>
                </c:pt>
                <c:pt idx="208">
                  <c:v>405</c:v>
                </c:pt>
                <c:pt idx="209">
                  <c:v>406</c:v>
                </c:pt>
                <c:pt idx="210">
                  <c:v>427</c:v>
                </c:pt>
                <c:pt idx="211">
                  <c:v>495</c:v>
                </c:pt>
                <c:pt idx="212">
                  <c:v>497</c:v>
                </c:pt>
                <c:pt idx="213">
                  <c:v>507</c:v>
                </c:pt>
                <c:pt idx="214">
                  <c:v>512</c:v>
                </c:pt>
                <c:pt idx="215">
                  <c:v>529</c:v>
                </c:pt>
                <c:pt idx="216">
                  <c:v>542</c:v>
                </c:pt>
                <c:pt idx="217">
                  <c:v>575</c:v>
                </c:pt>
                <c:pt idx="218">
                  <c:v>608</c:v>
                </c:pt>
                <c:pt idx="219">
                  <c:v>631</c:v>
                </c:pt>
                <c:pt idx="220">
                  <c:v>640</c:v>
                </c:pt>
                <c:pt idx="221">
                  <c:v>648</c:v>
                </c:pt>
                <c:pt idx="222">
                  <c:v>668</c:v>
                </c:pt>
                <c:pt idx="223">
                  <c:v>673</c:v>
                </c:pt>
                <c:pt idx="224">
                  <c:v>690</c:v>
                </c:pt>
                <c:pt idx="225">
                  <c:v>725</c:v>
                </c:pt>
                <c:pt idx="226">
                  <c:v>730</c:v>
                </c:pt>
                <c:pt idx="227">
                  <c:v>735</c:v>
                </c:pt>
                <c:pt idx="228">
                  <c:v>755</c:v>
                </c:pt>
                <c:pt idx="229">
                  <c:v>778</c:v>
                </c:pt>
                <c:pt idx="230">
                  <c:v>807</c:v>
                </c:pt>
                <c:pt idx="231">
                  <c:v>871</c:v>
                </c:pt>
                <c:pt idx="232">
                  <c:v>877</c:v>
                </c:pt>
                <c:pt idx="233">
                  <c:v>946</c:v>
                </c:pt>
                <c:pt idx="234">
                  <c:v>972</c:v>
                </c:pt>
                <c:pt idx="235">
                  <c:v>1007</c:v>
                </c:pt>
                <c:pt idx="236">
                  <c:v>1063</c:v>
                </c:pt>
                <c:pt idx="237">
                  <c:v>1128</c:v>
                </c:pt>
                <c:pt idx="238">
                  <c:v>1172</c:v>
                </c:pt>
                <c:pt idx="239">
                  <c:v>1366</c:v>
                </c:pt>
                <c:pt idx="240">
                  <c:v>1397</c:v>
                </c:pt>
                <c:pt idx="241">
                  <c:v>1496</c:v>
                </c:pt>
                <c:pt idx="242">
                  <c:v>1542</c:v>
                </c:pt>
                <c:pt idx="243">
                  <c:v>1656</c:v>
                </c:pt>
                <c:pt idx="244">
                  <c:v>1769</c:v>
                </c:pt>
                <c:pt idx="245">
                  <c:v>1792</c:v>
                </c:pt>
                <c:pt idx="246">
                  <c:v>1893</c:v>
                </c:pt>
                <c:pt idx="247">
                  <c:v>2154</c:v>
                </c:pt>
                <c:pt idx="248">
                  <c:v>2218</c:v>
                </c:pt>
                <c:pt idx="249">
                  <c:v>2519</c:v>
                </c:pt>
                <c:pt idx="250">
                  <c:v>3078</c:v>
                </c:pt>
                <c:pt idx="251">
                  <c:v>3617</c:v>
                </c:pt>
                <c:pt idx="252">
                  <c:v>5379</c:v>
                </c:pt>
                <c:pt idx="253">
                  <c:v>6129</c:v>
                </c:pt>
                <c:pt idx="254">
                  <c:v>9406</c:v>
                </c:pt>
              </c:numCache>
            </c:numRef>
          </c:xVal>
          <c:yVal>
            <c:numRef>
              <c:f>'birth-bap intervals by day'!$R$8:$R$262</c:f>
              <c:numCache>
                <c:formatCode>General</c:formatCode>
                <c:ptCount val="255"/>
                <c:pt idx="0">
                  <c:v>1.7900000000000102</c:v>
                </c:pt>
                <c:pt idx="1">
                  <c:v>4.13</c:v>
                </c:pt>
                <c:pt idx="2">
                  <c:v>5.74</c:v>
                </c:pt>
                <c:pt idx="3">
                  <c:v>7</c:v>
                </c:pt>
                <c:pt idx="4">
                  <c:v>7.8599999999999985</c:v>
                </c:pt>
                <c:pt idx="5">
                  <c:v>8.9600000000000026</c:v>
                </c:pt>
                <c:pt idx="6">
                  <c:v>9.9</c:v>
                </c:pt>
                <c:pt idx="7">
                  <c:v>10.850000000000026</c:v>
                </c:pt>
                <c:pt idx="8">
                  <c:v>11.81</c:v>
                </c:pt>
                <c:pt idx="9">
                  <c:v>13.03</c:v>
                </c:pt>
                <c:pt idx="10">
                  <c:v>14.5</c:v>
                </c:pt>
                <c:pt idx="11">
                  <c:v>16.25</c:v>
                </c:pt>
                <c:pt idx="12">
                  <c:v>18.07</c:v>
                </c:pt>
                <c:pt idx="13">
                  <c:v>20.059999999999999</c:v>
                </c:pt>
                <c:pt idx="14">
                  <c:v>22.830000000000005</c:v>
                </c:pt>
                <c:pt idx="15">
                  <c:v>25.07</c:v>
                </c:pt>
                <c:pt idx="16">
                  <c:v>27.6</c:v>
                </c:pt>
                <c:pt idx="17">
                  <c:v>30.66</c:v>
                </c:pt>
                <c:pt idx="18">
                  <c:v>33.51</c:v>
                </c:pt>
                <c:pt idx="19">
                  <c:v>36.49</c:v>
                </c:pt>
                <c:pt idx="20">
                  <c:v>39.83</c:v>
                </c:pt>
                <c:pt idx="21">
                  <c:v>43.64</c:v>
                </c:pt>
                <c:pt idx="22">
                  <c:v>47.74</c:v>
                </c:pt>
                <c:pt idx="23">
                  <c:v>52.260000000000012</c:v>
                </c:pt>
                <c:pt idx="24">
                  <c:v>56.54</c:v>
                </c:pt>
                <c:pt idx="25">
                  <c:v>60.68</c:v>
                </c:pt>
                <c:pt idx="26">
                  <c:v>64.75</c:v>
                </c:pt>
                <c:pt idx="27">
                  <c:v>68.58</c:v>
                </c:pt>
                <c:pt idx="28">
                  <c:v>72.38</c:v>
                </c:pt>
                <c:pt idx="29">
                  <c:v>75.61</c:v>
                </c:pt>
                <c:pt idx="30">
                  <c:v>77.64</c:v>
                </c:pt>
                <c:pt idx="31">
                  <c:v>79.72</c:v>
                </c:pt>
                <c:pt idx="32">
                  <c:v>81.649999999999991</c:v>
                </c:pt>
                <c:pt idx="33">
                  <c:v>82.649999999999991</c:v>
                </c:pt>
                <c:pt idx="34">
                  <c:v>83.940000000000026</c:v>
                </c:pt>
                <c:pt idx="35">
                  <c:v>84.990000000000023</c:v>
                </c:pt>
                <c:pt idx="36">
                  <c:v>86.06</c:v>
                </c:pt>
                <c:pt idx="37">
                  <c:v>86.83</c:v>
                </c:pt>
                <c:pt idx="38">
                  <c:v>87.42</c:v>
                </c:pt>
                <c:pt idx="39">
                  <c:v>88.05</c:v>
                </c:pt>
                <c:pt idx="40">
                  <c:v>88.53</c:v>
                </c:pt>
                <c:pt idx="41">
                  <c:v>88.990000000000023</c:v>
                </c:pt>
                <c:pt idx="42">
                  <c:v>89.490000000000023</c:v>
                </c:pt>
                <c:pt idx="43">
                  <c:v>90.02</c:v>
                </c:pt>
                <c:pt idx="44">
                  <c:v>90.460000000000022</c:v>
                </c:pt>
                <c:pt idx="45">
                  <c:v>90.84</c:v>
                </c:pt>
                <c:pt idx="46">
                  <c:v>91.1</c:v>
                </c:pt>
                <c:pt idx="47">
                  <c:v>91.38</c:v>
                </c:pt>
                <c:pt idx="48">
                  <c:v>91.710000000000022</c:v>
                </c:pt>
                <c:pt idx="49">
                  <c:v>92.05</c:v>
                </c:pt>
                <c:pt idx="50">
                  <c:v>92.28</c:v>
                </c:pt>
                <c:pt idx="51">
                  <c:v>92.56</c:v>
                </c:pt>
                <c:pt idx="52">
                  <c:v>92.77</c:v>
                </c:pt>
                <c:pt idx="53">
                  <c:v>92.910000000000025</c:v>
                </c:pt>
                <c:pt idx="54">
                  <c:v>93.13</c:v>
                </c:pt>
                <c:pt idx="55">
                  <c:v>93.35</c:v>
                </c:pt>
                <c:pt idx="56">
                  <c:v>93.5</c:v>
                </c:pt>
                <c:pt idx="57">
                  <c:v>93.76</c:v>
                </c:pt>
                <c:pt idx="58">
                  <c:v>94.03</c:v>
                </c:pt>
                <c:pt idx="59">
                  <c:v>94.16</c:v>
                </c:pt>
                <c:pt idx="60">
                  <c:v>94.27</c:v>
                </c:pt>
                <c:pt idx="61">
                  <c:v>94.52</c:v>
                </c:pt>
                <c:pt idx="62">
                  <c:v>94.75</c:v>
                </c:pt>
                <c:pt idx="63">
                  <c:v>94.910000000000025</c:v>
                </c:pt>
                <c:pt idx="64">
                  <c:v>94.960000000000022</c:v>
                </c:pt>
                <c:pt idx="65">
                  <c:v>95.05</c:v>
                </c:pt>
                <c:pt idx="66">
                  <c:v>95.13</c:v>
                </c:pt>
                <c:pt idx="67">
                  <c:v>95.28</c:v>
                </c:pt>
                <c:pt idx="68">
                  <c:v>95.32</c:v>
                </c:pt>
                <c:pt idx="69">
                  <c:v>95.43</c:v>
                </c:pt>
                <c:pt idx="70">
                  <c:v>95.48</c:v>
                </c:pt>
                <c:pt idx="71">
                  <c:v>95.57</c:v>
                </c:pt>
                <c:pt idx="72">
                  <c:v>95.66</c:v>
                </c:pt>
                <c:pt idx="73">
                  <c:v>95.710000000000022</c:v>
                </c:pt>
                <c:pt idx="74">
                  <c:v>95.75</c:v>
                </c:pt>
                <c:pt idx="75">
                  <c:v>95.82</c:v>
                </c:pt>
                <c:pt idx="76">
                  <c:v>95.86</c:v>
                </c:pt>
                <c:pt idx="77">
                  <c:v>95.89</c:v>
                </c:pt>
                <c:pt idx="78">
                  <c:v>95.98</c:v>
                </c:pt>
                <c:pt idx="79">
                  <c:v>96.04</c:v>
                </c:pt>
                <c:pt idx="80">
                  <c:v>96.1</c:v>
                </c:pt>
                <c:pt idx="81">
                  <c:v>96.19</c:v>
                </c:pt>
                <c:pt idx="82">
                  <c:v>96.25</c:v>
                </c:pt>
                <c:pt idx="83">
                  <c:v>96.29</c:v>
                </c:pt>
                <c:pt idx="84">
                  <c:v>96.34</c:v>
                </c:pt>
                <c:pt idx="85">
                  <c:v>96.42</c:v>
                </c:pt>
                <c:pt idx="86">
                  <c:v>96.460000000000022</c:v>
                </c:pt>
                <c:pt idx="87">
                  <c:v>96.54</c:v>
                </c:pt>
                <c:pt idx="88">
                  <c:v>96.59</c:v>
                </c:pt>
                <c:pt idx="89">
                  <c:v>96.69</c:v>
                </c:pt>
                <c:pt idx="90">
                  <c:v>96.72</c:v>
                </c:pt>
                <c:pt idx="91">
                  <c:v>96.78</c:v>
                </c:pt>
                <c:pt idx="92">
                  <c:v>96.88</c:v>
                </c:pt>
                <c:pt idx="93">
                  <c:v>96.93</c:v>
                </c:pt>
                <c:pt idx="94">
                  <c:v>96.990000000000023</c:v>
                </c:pt>
                <c:pt idx="95">
                  <c:v>97.03</c:v>
                </c:pt>
                <c:pt idx="96">
                  <c:v>97.05</c:v>
                </c:pt>
                <c:pt idx="97">
                  <c:v>97.08</c:v>
                </c:pt>
                <c:pt idx="98">
                  <c:v>97.149999999999991</c:v>
                </c:pt>
                <c:pt idx="99">
                  <c:v>97.16</c:v>
                </c:pt>
                <c:pt idx="100">
                  <c:v>97.23</c:v>
                </c:pt>
                <c:pt idx="101">
                  <c:v>97.27</c:v>
                </c:pt>
                <c:pt idx="102">
                  <c:v>97.3</c:v>
                </c:pt>
                <c:pt idx="103">
                  <c:v>97.31</c:v>
                </c:pt>
                <c:pt idx="104">
                  <c:v>97.34</c:v>
                </c:pt>
                <c:pt idx="105">
                  <c:v>97.35</c:v>
                </c:pt>
                <c:pt idx="106">
                  <c:v>97.36999999999999</c:v>
                </c:pt>
                <c:pt idx="107">
                  <c:v>97.39</c:v>
                </c:pt>
                <c:pt idx="108">
                  <c:v>97.42</c:v>
                </c:pt>
                <c:pt idx="109">
                  <c:v>97.5</c:v>
                </c:pt>
                <c:pt idx="110">
                  <c:v>97.53</c:v>
                </c:pt>
                <c:pt idx="111">
                  <c:v>97.56</c:v>
                </c:pt>
                <c:pt idx="112">
                  <c:v>97.6</c:v>
                </c:pt>
                <c:pt idx="113">
                  <c:v>97.61999999999999</c:v>
                </c:pt>
                <c:pt idx="114">
                  <c:v>97.649999999999991</c:v>
                </c:pt>
                <c:pt idx="115">
                  <c:v>97.679999999999978</c:v>
                </c:pt>
                <c:pt idx="116">
                  <c:v>97.710000000000022</c:v>
                </c:pt>
                <c:pt idx="117">
                  <c:v>97.75</c:v>
                </c:pt>
                <c:pt idx="118">
                  <c:v>97.77</c:v>
                </c:pt>
                <c:pt idx="119">
                  <c:v>97.79</c:v>
                </c:pt>
                <c:pt idx="120">
                  <c:v>97.81</c:v>
                </c:pt>
                <c:pt idx="121">
                  <c:v>97.83</c:v>
                </c:pt>
                <c:pt idx="122">
                  <c:v>97.86</c:v>
                </c:pt>
                <c:pt idx="123">
                  <c:v>97.88</c:v>
                </c:pt>
                <c:pt idx="124">
                  <c:v>97.9</c:v>
                </c:pt>
                <c:pt idx="125">
                  <c:v>97.910000000000025</c:v>
                </c:pt>
                <c:pt idx="126">
                  <c:v>97.940000000000026</c:v>
                </c:pt>
                <c:pt idx="127">
                  <c:v>97.960000000000022</c:v>
                </c:pt>
                <c:pt idx="128">
                  <c:v>97.98</c:v>
                </c:pt>
                <c:pt idx="129">
                  <c:v>97.990000000000023</c:v>
                </c:pt>
                <c:pt idx="130">
                  <c:v>98</c:v>
                </c:pt>
                <c:pt idx="131">
                  <c:v>98.02</c:v>
                </c:pt>
                <c:pt idx="132">
                  <c:v>98.03</c:v>
                </c:pt>
                <c:pt idx="133">
                  <c:v>98.06</c:v>
                </c:pt>
                <c:pt idx="134">
                  <c:v>98.09</c:v>
                </c:pt>
                <c:pt idx="135">
                  <c:v>98.1</c:v>
                </c:pt>
                <c:pt idx="136">
                  <c:v>98.11</c:v>
                </c:pt>
                <c:pt idx="137">
                  <c:v>98.14</c:v>
                </c:pt>
                <c:pt idx="138">
                  <c:v>98.169999999999987</c:v>
                </c:pt>
                <c:pt idx="139">
                  <c:v>98.19</c:v>
                </c:pt>
                <c:pt idx="140">
                  <c:v>98.210000000000022</c:v>
                </c:pt>
                <c:pt idx="141">
                  <c:v>98.22</c:v>
                </c:pt>
                <c:pt idx="142">
                  <c:v>98.240000000000023</c:v>
                </c:pt>
                <c:pt idx="143">
                  <c:v>98.26</c:v>
                </c:pt>
                <c:pt idx="144">
                  <c:v>98.28</c:v>
                </c:pt>
                <c:pt idx="145">
                  <c:v>98.3</c:v>
                </c:pt>
                <c:pt idx="146">
                  <c:v>98.33</c:v>
                </c:pt>
                <c:pt idx="147">
                  <c:v>98.34</c:v>
                </c:pt>
                <c:pt idx="148">
                  <c:v>98.36</c:v>
                </c:pt>
                <c:pt idx="149">
                  <c:v>98.36999999999999</c:v>
                </c:pt>
                <c:pt idx="150">
                  <c:v>98.38</c:v>
                </c:pt>
                <c:pt idx="151">
                  <c:v>98.410000000000025</c:v>
                </c:pt>
                <c:pt idx="152">
                  <c:v>98.43</c:v>
                </c:pt>
                <c:pt idx="153">
                  <c:v>98.440000000000026</c:v>
                </c:pt>
                <c:pt idx="154">
                  <c:v>98.47</c:v>
                </c:pt>
                <c:pt idx="155">
                  <c:v>98.490000000000023</c:v>
                </c:pt>
                <c:pt idx="156">
                  <c:v>98.51</c:v>
                </c:pt>
                <c:pt idx="157">
                  <c:v>98.52</c:v>
                </c:pt>
                <c:pt idx="158">
                  <c:v>98.55</c:v>
                </c:pt>
                <c:pt idx="159">
                  <c:v>98.56</c:v>
                </c:pt>
                <c:pt idx="160">
                  <c:v>98.57</c:v>
                </c:pt>
                <c:pt idx="161">
                  <c:v>98.59</c:v>
                </c:pt>
                <c:pt idx="162">
                  <c:v>98.61999999999999</c:v>
                </c:pt>
                <c:pt idx="163">
                  <c:v>98.63</c:v>
                </c:pt>
                <c:pt idx="164">
                  <c:v>98.64</c:v>
                </c:pt>
                <c:pt idx="165">
                  <c:v>98.669999999999987</c:v>
                </c:pt>
                <c:pt idx="166">
                  <c:v>98.679999999999978</c:v>
                </c:pt>
                <c:pt idx="167">
                  <c:v>98.710000000000022</c:v>
                </c:pt>
                <c:pt idx="168">
                  <c:v>98.740000000000023</c:v>
                </c:pt>
                <c:pt idx="169">
                  <c:v>98.76</c:v>
                </c:pt>
                <c:pt idx="170">
                  <c:v>98.78</c:v>
                </c:pt>
                <c:pt idx="171">
                  <c:v>98.79</c:v>
                </c:pt>
                <c:pt idx="172">
                  <c:v>98.81</c:v>
                </c:pt>
                <c:pt idx="173">
                  <c:v>98.82</c:v>
                </c:pt>
                <c:pt idx="174">
                  <c:v>98.83</c:v>
                </c:pt>
                <c:pt idx="175">
                  <c:v>98.85</c:v>
                </c:pt>
                <c:pt idx="176">
                  <c:v>98.89</c:v>
                </c:pt>
                <c:pt idx="177">
                  <c:v>98.9</c:v>
                </c:pt>
                <c:pt idx="178">
                  <c:v>98.910000000000025</c:v>
                </c:pt>
                <c:pt idx="179">
                  <c:v>98.93</c:v>
                </c:pt>
                <c:pt idx="180">
                  <c:v>98.95</c:v>
                </c:pt>
                <c:pt idx="181">
                  <c:v>98.97</c:v>
                </c:pt>
                <c:pt idx="182">
                  <c:v>98.98</c:v>
                </c:pt>
                <c:pt idx="183">
                  <c:v>99</c:v>
                </c:pt>
                <c:pt idx="184">
                  <c:v>99.01</c:v>
                </c:pt>
                <c:pt idx="185">
                  <c:v>99.02</c:v>
                </c:pt>
                <c:pt idx="186">
                  <c:v>99.04</c:v>
                </c:pt>
                <c:pt idx="187">
                  <c:v>99.05</c:v>
                </c:pt>
                <c:pt idx="188">
                  <c:v>99.06</c:v>
                </c:pt>
                <c:pt idx="189">
                  <c:v>99.09</c:v>
                </c:pt>
                <c:pt idx="190">
                  <c:v>99.1</c:v>
                </c:pt>
                <c:pt idx="191">
                  <c:v>99.11999999999999</c:v>
                </c:pt>
                <c:pt idx="192">
                  <c:v>99.13</c:v>
                </c:pt>
                <c:pt idx="193">
                  <c:v>99.14</c:v>
                </c:pt>
                <c:pt idx="194">
                  <c:v>99.16</c:v>
                </c:pt>
                <c:pt idx="195">
                  <c:v>99.19</c:v>
                </c:pt>
                <c:pt idx="196">
                  <c:v>99.2</c:v>
                </c:pt>
                <c:pt idx="197">
                  <c:v>99.210000000000022</c:v>
                </c:pt>
                <c:pt idx="198">
                  <c:v>99.23</c:v>
                </c:pt>
                <c:pt idx="199">
                  <c:v>99.240000000000023</c:v>
                </c:pt>
                <c:pt idx="200">
                  <c:v>99.25</c:v>
                </c:pt>
                <c:pt idx="201">
                  <c:v>99.28</c:v>
                </c:pt>
                <c:pt idx="202">
                  <c:v>99.29</c:v>
                </c:pt>
                <c:pt idx="203">
                  <c:v>99.31</c:v>
                </c:pt>
                <c:pt idx="204">
                  <c:v>99.32</c:v>
                </c:pt>
                <c:pt idx="205">
                  <c:v>99.33</c:v>
                </c:pt>
                <c:pt idx="206">
                  <c:v>99.35</c:v>
                </c:pt>
                <c:pt idx="207">
                  <c:v>99.36</c:v>
                </c:pt>
                <c:pt idx="208">
                  <c:v>99.38</c:v>
                </c:pt>
                <c:pt idx="209">
                  <c:v>99.39</c:v>
                </c:pt>
                <c:pt idx="210">
                  <c:v>99.4</c:v>
                </c:pt>
                <c:pt idx="211">
                  <c:v>99.42</c:v>
                </c:pt>
                <c:pt idx="212">
                  <c:v>99.43</c:v>
                </c:pt>
                <c:pt idx="213">
                  <c:v>99.440000000000026</c:v>
                </c:pt>
                <c:pt idx="214">
                  <c:v>99.460000000000022</c:v>
                </c:pt>
                <c:pt idx="215">
                  <c:v>99.47</c:v>
                </c:pt>
                <c:pt idx="216">
                  <c:v>99.48</c:v>
                </c:pt>
                <c:pt idx="217">
                  <c:v>99.5</c:v>
                </c:pt>
                <c:pt idx="218">
                  <c:v>99.51</c:v>
                </c:pt>
                <c:pt idx="219">
                  <c:v>99.52</c:v>
                </c:pt>
                <c:pt idx="220">
                  <c:v>99.54</c:v>
                </c:pt>
                <c:pt idx="221">
                  <c:v>99.55</c:v>
                </c:pt>
                <c:pt idx="222">
                  <c:v>99.57</c:v>
                </c:pt>
                <c:pt idx="223">
                  <c:v>99.58</c:v>
                </c:pt>
                <c:pt idx="224">
                  <c:v>99.59</c:v>
                </c:pt>
                <c:pt idx="225">
                  <c:v>99.61</c:v>
                </c:pt>
                <c:pt idx="226">
                  <c:v>99.61999999999999</c:v>
                </c:pt>
                <c:pt idx="227">
                  <c:v>99.63</c:v>
                </c:pt>
                <c:pt idx="228">
                  <c:v>99.649999999999991</c:v>
                </c:pt>
                <c:pt idx="229">
                  <c:v>99.66</c:v>
                </c:pt>
                <c:pt idx="230">
                  <c:v>99.669999999999987</c:v>
                </c:pt>
                <c:pt idx="231">
                  <c:v>99.69</c:v>
                </c:pt>
                <c:pt idx="232">
                  <c:v>99.7</c:v>
                </c:pt>
                <c:pt idx="233">
                  <c:v>99.710000000000022</c:v>
                </c:pt>
                <c:pt idx="234">
                  <c:v>99.73</c:v>
                </c:pt>
                <c:pt idx="235">
                  <c:v>99.740000000000023</c:v>
                </c:pt>
                <c:pt idx="236">
                  <c:v>99.76</c:v>
                </c:pt>
                <c:pt idx="237">
                  <c:v>99.77</c:v>
                </c:pt>
                <c:pt idx="238">
                  <c:v>99.78</c:v>
                </c:pt>
                <c:pt idx="239">
                  <c:v>99.8</c:v>
                </c:pt>
                <c:pt idx="240">
                  <c:v>99.81</c:v>
                </c:pt>
                <c:pt idx="241">
                  <c:v>99.82</c:v>
                </c:pt>
                <c:pt idx="242">
                  <c:v>99.84</c:v>
                </c:pt>
                <c:pt idx="243">
                  <c:v>99.85</c:v>
                </c:pt>
                <c:pt idx="244">
                  <c:v>99.86</c:v>
                </c:pt>
                <c:pt idx="245">
                  <c:v>99.88</c:v>
                </c:pt>
                <c:pt idx="246">
                  <c:v>99.89</c:v>
                </c:pt>
                <c:pt idx="247">
                  <c:v>99.9</c:v>
                </c:pt>
                <c:pt idx="248">
                  <c:v>99.92</c:v>
                </c:pt>
                <c:pt idx="249">
                  <c:v>99.93</c:v>
                </c:pt>
                <c:pt idx="250">
                  <c:v>99.95</c:v>
                </c:pt>
                <c:pt idx="251">
                  <c:v>99.960000000000022</c:v>
                </c:pt>
                <c:pt idx="252">
                  <c:v>99.97</c:v>
                </c:pt>
                <c:pt idx="253">
                  <c:v>99.990000000000023</c:v>
                </c:pt>
                <c:pt idx="254">
                  <c:v>100</c:v>
                </c:pt>
              </c:numCache>
            </c:numRef>
          </c:yVal>
        </c:ser>
        <c:ser>
          <c:idx val="3"/>
          <c:order val="3"/>
          <c:tx>
            <c:v>1780-89</c:v>
          </c:tx>
          <c:spPr>
            <a:ln w="28575">
              <a:solidFill>
                <a:schemeClr val="tx1"/>
              </a:solidFill>
              <a:prstDash val="sysDot"/>
            </a:ln>
          </c:spPr>
          <c:marker>
            <c:symbol val="none"/>
          </c:marker>
          <c:xVal>
            <c:numRef>
              <c:f>'birth-bap intervals by day'!$T$8:$T$441</c:f>
              <c:numCache>
                <c:formatCode>General</c:formatCode>
                <c:ptCount val="43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136</c:v>
                </c:pt>
                <c:pt idx="135">
                  <c:v>137</c:v>
                </c:pt>
                <c:pt idx="136">
                  <c:v>138</c:v>
                </c:pt>
                <c:pt idx="137">
                  <c:v>139</c:v>
                </c:pt>
                <c:pt idx="138">
                  <c:v>140</c:v>
                </c:pt>
                <c:pt idx="139">
                  <c:v>141</c:v>
                </c:pt>
                <c:pt idx="140">
                  <c:v>142</c:v>
                </c:pt>
                <c:pt idx="141">
                  <c:v>143</c:v>
                </c:pt>
                <c:pt idx="142">
                  <c:v>144</c:v>
                </c:pt>
                <c:pt idx="143">
                  <c:v>146</c:v>
                </c:pt>
                <c:pt idx="144">
                  <c:v>147</c:v>
                </c:pt>
                <c:pt idx="145">
                  <c:v>148</c:v>
                </c:pt>
                <c:pt idx="146">
                  <c:v>149</c:v>
                </c:pt>
                <c:pt idx="147">
                  <c:v>150</c:v>
                </c:pt>
                <c:pt idx="148">
                  <c:v>151</c:v>
                </c:pt>
                <c:pt idx="149">
                  <c:v>152</c:v>
                </c:pt>
                <c:pt idx="150">
                  <c:v>154</c:v>
                </c:pt>
                <c:pt idx="151">
                  <c:v>155</c:v>
                </c:pt>
                <c:pt idx="152">
                  <c:v>156</c:v>
                </c:pt>
                <c:pt idx="153">
                  <c:v>157</c:v>
                </c:pt>
                <c:pt idx="154">
                  <c:v>158</c:v>
                </c:pt>
                <c:pt idx="155">
                  <c:v>159</c:v>
                </c:pt>
                <c:pt idx="156">
                  <c:v>160</c:v>
                </c:pt>
                <c:pt idx="157">
                  <c:v>161</c:v>
                </c:pt>
                <c:pt idx="158">
                  <c:v>162</c:v>
                </c:pt>
                <c:pt idx="159">
                  <c:v>163</c:v>
                </c:pt>
                <c:pt idx="160">
                  <c:v>164</c:v>
                </c:pt>
                <c:pt idx="161">
                  <c:v>166</c:v>
                </c:pt>
                <c:pt idx="162">
                  <c:v>167</c:v>
                </c:pt>
                <c:pt idx="163">
                  <c:v>168</c:v>
                </c:pt>
                <c:pt idx="164">
                  <c:v>169</c:v>
                </c:pt>
                <c:pt idx="165">
                  <c:v>170</c:v>
                </c:pt>
                <c:pt idx="166">
                  <c:v>172</c:v>
                </c:pt>
                <c:pt idx="167">
                  <c:v>173</c:v>
                </c:pt>
                <c:pt idx="168">
                  <c:v>174</c:v>
                </c:pt>
                <c:pt idx="169">
                  <c:v>176</c:v>
                </c:pt>
                <c:pt idx="170">
                  <c:v>177</c:v>
                </c:pt>
                <c:pt idx="171">
                  <c:v>178</c:v>
                </c:pt>
                <c:pt idx="172">
                  <c:v>179</c:v>
                </c:pt>
                <c:pt idx="173">
                  <c:v>180</c:v>
                </c:pt>
                <c:pt idx="174">
                  <c:v>181</c:v>
                </c:pt>
                <c:pt idx="175">
                  <c:v>182</c:v>
                </c:pt>
                <c:pt idx="176">
                  <c:v>183</c:v>
                </c:pt>
                <c:pt idx="177">
                  <c:v>184</c:v>
                </c:pt>
                <c:pt idx="178">
                  <c:v>185</c:v>
                </c:pt>
                <c:pt idx="179">
                  <c:v>188</c:v>
                </c:pt>
                <c:pt idx="180">
                  <c:v>190</c:v>
                </c:pt>
                <c:pt idx="181">
                  <c:v>191</c:v>
                </c:pt>
                <c:pt idx="182">
                  <c:v>192</c:v>
                </c:pt>
                <c:pt idx="183">
                  <c:v>194</c:v>
                </c:pt>
                <c:pt idx="184">
                  <c:v>196</c:v>
                </c:pt>
                <c:pt idx="185">
                  <c:v>197</c:v>
                </c:pt>
                <c:pt idx="186">
                  <c:v>199</c:v>
                </c:pt>
                <c:pt idx="187">
                  <c:v>200</c:v>
                </c:pt>
                <c:pt idx="188">
                  <c:v>202</c:v>
                </c:pt>
                <c:pt idx="189">
                  <c:v>203</c:v>
                </c:pt>
                <c:pt idx="190">
                  <c:v>205</c:v>
                </c:pt>
                <c:pt idx="191">
                  <c:v>207</c:v>
                </c:pt>
                <c:pt idx="192">
                  <c:v>208</c:v>
                </c:pt>
                <c:pt idx="193">
                  <c:v>209</c:v>
                </c:pt>
                <c:pt idx="194">
                  <c:v>210</c:v>
                </c:pt>
                <c:pt idx="195">
                  <c:v>211</c:v>
                </c:pt>
                <c:pt idx="196">
                  <c:v>212</c:v>
                </c:pt>
                <c:pt idx="197">
                  <c:v>215</c:v>
                </c:pt>
                <c:pt idx="198">
                  <c:v>217</c:v>
                </c:pt>
                <c:pt idx="199">
                  <c:v>218</c:v>
                </c:pt>
                <c:pt idx="200">
                  <c:v>220</c:v>
                </c:pt>
                <c:pt idx="201">
                  <c:v>225</c:v>
                </c:pt>
                <c:pt idx="202">
                  <c:v>227</c:v>
                </c:pt>
                <c:pt idx="203">
                  <c:v>228</c:v>
                </c:pt>
                <c:pt idx="204">
                  <c:v>230</c:v>
                </c:pt>
                <c:pt idx="205">
                  <c:v>231</c:v>
                </c:pt>
                <c:pt idx="206">
                  <c:v>232</c:v>
                </c:pt>
                <c:pt idx="207">
                  <c:v>235</c:v>
                </c:pt>
                <c:pt idx="208">
                  <c:v>238</c:v>
                </c:pt>
                <c:pt idx="209">
                  <c:v>239</c:v>
                </c:pt>
                <c:pt idx="210">
                  <c:v>240</c:v>
                </c:pt>
                <c:pt idx="211">
                  <c:v>242</c:v>
                </c:pt>
                <c:pt idx="212">
                  <c:v>245</c:v>
                </c:pt>
                <c:pt idx="213">
                  <c:v>246</c:v>
                </c:pt>
                <c:pt idx="214">
                  <c:v>249</c:v>
                </c:pt>
                <c:pt idx="215">
                  <c:v>250</c:v>
                </c:pt>
                <c:pt idx="216">
                  <c:v>251</c:v>
                </c:pt>
                <c:pt idx="217">
                  <c:v>253</c:v>
                </c:pt>
                <c:pt idx="218">
                  <c:v>256</c:v>
                </c:pt>
                <c:pt idx="219">
                  <c:v>259</c:v>
                </c:pt>
                <c:pt idx="220">
                  <c:v>261</c:v>
                </c:pt>
                <c:pt idx="221">
                  <c:v>262</c:v>
                </c:pt>
                <c:pt idx="222">
                  <c:v>266</c:v>
                </c:pt>
                <c:pt idx="223">
                  <c:v>267</c:v>
                </c:pt>
                <c:pt idx="224">
                  <c:v>269</c:v>
                </c:pt>
                <c:pt idx="225">
                  <c:v>271</c:v>
                </c:pt>
                <c:pt idx="226">
                  <c:v>274</c:v>
                </c:pt>
                <c:pt idx="227">
                  <c:v>275</c:v>
                </c:pt>
                <c:pt idx="228">
                  <c:v>279</c:v>
                </c:pt>
                <c:pt idx="229">
                  <c:v>280</c:v>
                </c:pt>
                <c:pt idx="230">
                  <c:v>281</c:v>
                </c:pt>
                <c:pt idx="231">
                  <c:v>283</c:v>
                </c:pt>
                <c:pt idx="232">
                  <c:v>284</c:v>
                </c:pt>
                <c:pt idx="233">
                  <c:v>285</c:v>
                </c:pt>
                <c:pt idx="234">
                  <c:v>287</c:v>
                </c:pt>
                <c:pt idx="235">
                  <c:v>288</c:v>
                </c:pt>
                <c:pt idx="236">
                  <c:v>289</c:v>
                </c:pt>
                <c:pt idx="237">
                  <c:v>293</c:v>
                </c:pt>
                <c:pt idx="238">
                  <c:v>296</c:v>
                </c:pt>
                <c:pt idx="239">
                  <c:v>298</c:v>
                </c:pt>
                <c:pt idx="240">
                  <c:v>300</c:v>
                </c:pt>
                <c:pt idx="241">
                  <c:v>304</c:v>
                </c:pt>
                <c:pt idx="242">
                  <c:v>305</c:v>
                </c:pt>
                <c:pt idx="243">
                  <c:v>306</c:v>
                </c:pt>
                <c:pt idx="244">
                  <c:v>307</c:v>
                </c:pt>
                <c:pt idx="245">
                  <c:v>312</c:v>
                </c:pt>
                <c:pt idx="246">
                  <c:v>316</c:v>
                </c:pt>
                <c:pt idx="247">
                  <c:v>317</c:v>
                </c:pt>
                <c:pt idx="248">
                  <c:v>320</c:v>
                </c:pt>
                <c:pt idx="249">
                  <c:v>321</c:v>
                </c:pt>
                <c:pt idx="250">
                  <c:v>322</c:v>
                </c:pt>
                <c:pt idx="251">
                  <c:v>329</c:v>
                </c:pt>
                <c:pt idx="252">
                  <c:v>330</c:v>
                </c:pt>
                <c:pt idx="253">
                  <c:v>332</c:v>
                </c:pt>
                <c:pt idx="254">
                  <c:v>333</c:v>
                </c:pt>
                <c:pt idx="255">
                  <c:v>334</c:v>
                </c:pt>
                <c:pt idx="256">
                  <c:v>336</c:v>
                </c:pt>
                <c:pt idx="257">
                  <c:v>339</c:v>
                </c:pt>
                <c:pt idx="258">
                  <c:v>341</c:v>
                </c:pt>
                <c:pt idx="259">
                  <c:v>342</c:v>
                </c:pt>
                <c:pt idx="260">
                  <c:v>343</c:v>
                </c:pt>
                <c:pt idx="261">
                  <c:v>347</c:v>
                </c:pt>
                <c:pt idx="262">
                  <c:v>350</c:v>
                </c:pt>
                <c:pt idx="263">
                  <c:v>353</c:v>
                </c:pt>
                <c:pt idx="264">
                  <c:v>354</c:v>
                </c:pt>
                <c:pt idx="265">
                  <c:v>356</c:v>
                </c:pt>
                <c:pt idx="266">
                  <c:v>357</c:v>
                </c:pt>
                <c:pt idx="267">
                  <c:v>359</c:v>
                </c:pt>
                <c:pt idx="268">
                  <c:v>360</c:v>
                </c:pt>
                <c:pt idx="269">
                  <c:v>362</c:v>
                </c:pt>
                <c:pt idx="270">
                  <c:v>363</c:v>
                </c:pt>
                <c:pt idx="271">
                  <c:v>365</c:v>
                </c:pt>
                <c:pt idx="272">
                  <c:v>366</c:v>
                </c:pt>
                <c:pt idx="273">
                  <c:v>367</c:v>
                </c:pt>
                <c:pt idx="274">
                  <c:v>378</c:v>
                </c:pt>
                <c:pt idx="275">
                  <c:v>379</c:v>
                </c:pt>
                <c:pt idx="276">
                  <c:v>382</c:v>
                </c:pt>
                <c:pt idx="277">
                  <c:v>384</c:v>
                </c:pt>
                <c:pt idx="278">
                  <c:v>386</c:v>
                </c:pt>
                <c:pt idx="279">
                  <c:v>388</c:v>
                </c:pt>
                <c:pt idx="280">
                  <c:v>389</c:v>
                </c:pt>
                <c:pt idx="281">
                  <c:v>393</c:v>
                </c:pt>
                <c:pt idx="282">
                  <c:v>395</c:v>
                </c:pt>
                <c:pt idx="283">
                  <c:v>398</c:v>
                </c:pt>
                <c:pt idx="284">
                  <c:v>401</c:v>
                </c:pt>
                <c:pt idx="285">
                  <c:v>403</c:v>
                </c:pt>
                <c:pt idx="286">
                  <c:v>408</c:v>
                </c:pt>
                <c:pt idx="287">
                  <c:v>412</c:v>
                </c:pt>
                <c:pt idx="288">
                  <c:v>414</c:v>
                </c:pt>
                <c:pt idx="289">
                  <c:v>420</c:v>
                </c:pt>
                <c:pt idx="290">
                  <c:v>423</c:v>
                </c:pt>
                <c:pt idx="291">
                  <c:v>424</c:v>
                </c:pt>
                <c:pt idx="292">
                  <c:v>426</c:v>
                </c:pt>
                <c:pt idx="293">
                  <c:v>432</c:v>
                </c:pt>
                <c:pt idx="294">
                  <c:v>436</c:v>
                </c:pt>
                <c:pt idx="295">
                  <c:v>438</c:v>
                </c:pt>
                <c:pt idx="296">
                  <c:v>440</c:v>
                </c:pt>
                <c:pt idx="297">
                  <c:v>443</c:v>
                </c:pt>
                <c:pt idx="298">
                  <c:v>444</c:v>
                </c:pt>
                <c:pt idx="299">
                  <c:v>445</c:v>
                </c:pt>
                <c:pt idx="300">
                  <c:v>450</c:v>
                </c:pt>
                <c:pt idx="301">
                  <c:v>455</c:v>
                </c:pt>
                <c:pt idx="302">
                  <c:v>461</c:v>
                </c:pt>
                <c:pt idx="303">
                  <c:v>469</c:v>
                </c:pt>
                <c:pt idx="304">
                  <c:v>471</c:v>
                </c:pt>
                <c:pt idx="305">
                  <c:v>476</c:v>
                </c:pt>
                <c:pt idx="306">
                  <c:v>480</c:v>
                </c:pt>
                <c:pt idx="307">
                  <c:v>482</c:v>
                </c:pt>
                <c:pt idx="308">
                  <c:v>486</c:v>
                </c:pt>
                <c:pt idx="309">
                  <c:v>487</c:v>
                </c:pt>
                <c:pt idx="310">
                  <c:v>493</c:v>
                </c:pt>
                <c:pt idx="311">
                  <c:v>502</c:v>
                </c:pt>
                <c:pt idx="312">
                  <c:v>510</c:v>
                </c:pt>
                <c:pt idx="313">
                  <c:v>512</c:v>
                </c:pt>
                <c:pt idx="314">
                  <c:v>517</c:v>
                </c:pt>
                <c:pt idx="315">
                  <c:v>521</c:v>
                </c:pt>
                <c:pt idx="316">
                  <c:v>528</c:v>
                </c:pt>
                <c:pt idx="317">
                  <c:v>532</c:v>
                </c:pt>
                <c:pt idx="318">
                  <c:v>540</c:v>
                </c:pt>
                <c:pt idx="319">
                  <c:v>545</c:v>
                </c:pt>
                <c:pt idx="320">
                  <c:v>551</c:v>
                </c:pt>
                <c:pt idx="321">
                  <c:v>555</c:v>
                </c:pt>
                <c:pt idx="322">
                  <c:v>563</c:v>
                </c:pt>
                <c:pt idx="323">
                  <c:v>576</c:v>
                </c:pt>
                <c:pt idx="324">
                  <c:v>579</c:v>
                </c:pt>
                <c:pt idx="325">
                  <c:v>582</c:v>
                </c:pt>
                <c:pt idx="326">
                  <c:v>589</c:v>
                </c:pt>
                <c:pt idx="327">
                  <c:v>590</c:v>
                </c:pt>
                <c:pt idx="328">
                  <c:v>603</c:v>
                </c:pt>
                <c:pt idx="329">
                  <c:v>610</c:v>
                </c:pt>
                <c:pt idx="330">
                  <c:v>633</c:v>
                </c:pt>
                <c:pt idx="331">
                  <c:v>638</c:v>
                </c:pt>
                <c:pt idx="332">
                  <c:v>645</c:v>
                </c:pt>
                <c:pt idx="333">
                  <c:v>668</c:v>
                </c:pt>
                <c:pt idx="334">
                  <c:v>677</c:v>
                </c:pt>
                <c:pt idx="335">
                  <c:v>686</c:v>
                </c:pt>
                <c:pt idx="336">
                  <c:v>689</c:v>
                </c:pt>
                <c:pt idx="337">
                  <c:v>690</c:v>
                </c:pt>
                <c:pt idx="338">
                  <c:v>691</c:v>
                </c:pt>
                <c:pt idx="339">
                  <c:v>697</c:v>
                </c:pt>
                <c:pt idx="340">
                  <c:v>702</c:v>
                </c:pt>
                <c:pt idx="341">
                  <c:v>713</c:v>
                </c:pt>
                <c:pt idx="342">
                  <c:v>722</c:v>
                </c:pt>
                <c:pt idx="343">
                  <c:v>725</c:v>
                </c:pt>
                <c:pt idx="344">
                  <c:v>728</c:v>
                </c:pt>
                <c:pt idx="345">
                  <c:v>730</c:v>
                </c:pt>
                <c:pt idx="346">
                  <c:v>740</c:v>
                </c:pt>
                <c:pt idx="347">
                  <c:v>743</c:v>
                </c:pt>
                <c:pt idx="348">
                  <c:v>745</c:v>
                </c:pt>
                <c:pt idx="349">
                  <c:v>761</c:v>
                </c:pt>
                <c:pt idx="350">
                  <c:v>764</c:v>
                </c:pt>
                <c:pt idx="351">
                  <c:v>785</c:v>
                </c:pt>
                <c:pt idx="352">
                  <c:v>789</c:v>
                </c:pt>
                <c:pt idx="353">
                  <c:v>798</c:v>
                </c:pt>
                <c:pt idx="354">
                  <c:v>804</c:v>
                </c:pt>
                <c:pt idx="355">
                  <c:v>806</c:v>
                </c:pt>
                <c:pt idx="356">
                  <c:v>814</c:v>
                </c:pt>
                <c:pt idx="357">
                  <c:v>815</c:v>
                </c:pt>
                <c:pt idx="358">
                  <c:v>824</c:v>
                </c:pt>
                <c:pt idx="359">
                  <c:v>828</c:v>
                </c:pt>
                <c:pt idx="360">
                  <c:v>858</c:v>
                </c:pt>
                <c:pt idx="361">
                  <c:v>860</c:v>
                </c:pt>
                <c:pt idx="362">
                  <c:v>879</c:v>
                </c:pt>
                <c:pt idx="363">
                  <c:v>961</c:v>
                </c:pt>
                <c:pt idx="364">
                  <c:v>974</c:v>
                </c:pt>
                <c:pt idx="365">
                  <c:v>1009</c:v>
                </c:pt>
                <c:pt idx="366">
                  <c:v>1013</c:v>
                </c:pt>
                <c:pt idx="367">
                  <c:v>1034</c:v>
                </c:pt>
                <c:pt idx="368">
                  <c:v>1050</c:v>
                </c:pt>
                <c:pt idx="369">
                  <c:v>1058</c:v>
                </c:pt>
                <c:pt idx="370">
                  <c:v>1064</c:v>
                </c:pt>
                <c:pt idx="371">
                  <c:v>1065</c:v>
                </c:pt>
                <c:pt idx="372">
                  <c:v>1088</c:v>
                </c:pt>
                <c:pt idx="373">
                  <c:v>1100</c:v>
                </c:pt>
                <c:pt idx="374">
                  <c:v>1101</c:v>
                </c:pt>
                <c:pt idx="375">
                  <c:v>1128</c:v>
                </c:pt>
                <c:pt idx="376">
                  <c:v>1148</c:v>
                </c:pt>
                <c:pt idx="377">
                  <c:v>1169</c:v>
                </c:pt>
                <c:pt idx="378">
                  <c:v>1180</c:v>
                </c:pt>
                <c:pt idx="379">
                  <c:v>1232</c:v>
                </c:pt>
                <c:pt idx="380">
                  <c:v>1246</c:v>
                </c:pt>
                <c:pt idx="381">
                  <c:v>1263</c:v>
                </c:pt>
                <c:pt idx="382">
                  <c:v>1277</c:v>
                </c:pt>
                <c:pt idx="383">
                  <c:v>1278</c:v>
                </c:pt>
                <c:pt idx="384">
                  <c:v>1311</c:v>
                </c:pt>
                <c:pt idx="385">
                  <c:v>1317</c:v>
                </c:pt>
                <c:pt idx="386">
                  <c:v>1361</c:v>
                </c:pt>
                <c:pt idx="387">
                  <c:v>1388</c:v>
                </c:pt>
                <c:pt idx="388">
                  <c:v>1461</c:v>
                </c:pt>
                <c:pt idx="389">
                  <c:v>1462</c:v>
                </c:pt>
                <c:pt idx="390">
                  <c:v>1513</c:v>
                </c:pt>
                <c:pt idx="391">
                  <c:v>1536</c:v>
                </c:pt>
                <c:pt idx="392">
                  <c:v>1739</c:v>
                </c:pt>
                <c:pt idx="393">
                  <c:v>1750</c:v>
                </c:pt>
                <c:pt idx="394">
                  <c:v>1818</c:v>
                </c:pt>
                <c:pt idx="395">
                  <c:v>1847</c:v>
                </c:pt>
                <c:pt idx="396">
                  <c:v>1910</c:v>
                </c:pt>
                <c:pt idx="397">
                  <c:v>1913</c:v>
                </c:pt>
                <c:pt idx="398">
                  <c:v>1964</c:v>
                </c:pt>
                <c:pt idx="399">
                  <c:v>1981</c:v>
                </c:pt>
                <c:pt idx="400">
                  <c:v>2125</c:v>
                </c:pt>
                <c:pt idx="401">
                  <c:v>2128</c:v>
                </c:pt>
                <c:pt idx="402">
                  <c:v>2191</c:v>
                </c:pt>
                <c:pt idx="403">
                  <c:v>2219</c:v>
                </c:pt>
                <c:pt idx="404">
                  <c:v>2221</c:v>
                </c:pt>
                <c:pt idx="405">
                  <c:v>2269</c:v>
                </c:pt>
                <c:pt idx="406">
                  <c:v>2403</c:v>
                </c:pt>
                <c:pt idx="407">
                  <c:v>2460</c:v>
                </c:pt>
                <c:pt idx="408">
                  <c:v>2950</c:v>
                </c:pt>
                <c:pt idx="409">
                  <c:v>2958</c:v>
                </c:pt>
                <c:pt idx="410">
                  <c:v>3019</c:v>
                </c:pt>
                <c:pt idx="411">
                  <c:v>3034</c:v>
                </c:pt>
                <c:pt idx="412">
                  <c:v>3350</c:v>
                </c:pt>
                <c:pt idx="413">
                  <c:v>3512</c:v>
                </c:pt>
                <c:pt idx="414">
                  <c:v>3650</c:v>
                </c:pt>
                <c:pt idx="415">
                  <c:v>3899</c:v>
                </c:pt>
                <c:pt idx="416">
                  <c:v>3982</c:v>
                </c:pt>
                <c:pt idx="417">
                  <c:v>4179</c:v>
                </c:pt>
                <c:pt idx="418">
                  <c:v>4318</c:v>
                </c:pt>
                <c:pt idx="419">
                  <c:v>4681</c:v>
                </c:pt>
                <c:pt idx="420">
                  <c:v>4750</c:v>
                </c:pt>
                <c:pt idx="421">
                  <c:v>5168</c:v>
                </c:pt>
                <c:pt idx="422">
                  <c:v>5583</c:v>
                </c:pt>
                <c:pt idx="423">
                  <c:v>5654</c:v>
                </c:pt>
                <c:pt idx="424">
                  <c:v>5842</c:v>
                </c:pt>
                <c:pt idx="425">
                  <c:v>6897</c:v>
                </c:pt>
                <c:pt idx="426">
                  <c:v>7103</c:v>
                </c:pt>
                <c:pt idx="427">
                  <c:v>7503</c:v>
                </c:pt>
                <c:pt idx="428">
                  <c:v>7747</c:v>
                </c:pt>
                <c:pt idx="429">
                  <c:v>7877</c:v>
                </c:pt>
                <c:pt idx="430">
                  <c:v>9859</c:v>
                </c:pt>
                <c:pt idx="431">
                  <c:v>11130</c:v>
                </c:pt>
                <c:pt idx="432">
                  <c:v>13826</c:v>
                </c:pt>
                <c:pt idx="433">
                  <c:v>14627</c:v>
                </c:pt>
              </c:numCache>
            </c:numRef>
          </c:xVal>
          <c:yVal>
            <c:numRef>
              <c:f>'birth-bap intervals by day'!$X$8:$X$441</c:f>
              <c:numCache>
                <c:formatCode>General</c:formatCode>
                <c:ptCount val="434"/>
                <c:pt idx="0">
                  <c:v>0.56999999999999995</c:v>
                </c:pt>
                <c:pt idx="1">
                  <c:v>1.57</c:v>
                </c:pt>
                <c:pt idx="2">
                  <c:v>2.4299999999999997</c:v>
                </c:pt>
                <c:pt idx="3">
                  <c:v>3.05</c:v>
                </c:pt>
                <c:pt idx="4">
                  <c:v>3.7</c:v>
                </c:pt>
                <c:pt idx="5">
                  <c:v>4.3</c:v>
                </c:pt>
                <c:pt idx="6">
                  <c:v>4.96</c:v>
                </c:pt>
                <c:pt idx="7">
                  <c:v>5.44</c:v>
                </c:pt>
                <c:pt idx="8">
                  <c:v>6.13</c:v>
                </c:pt>
                <c:pt idx="9">
                  <c:v>6.8599999999999985</c:v>
                </c:pt>
                <c:pt idx="10">
                  <c:v>7.57</c:v>
                </c:pt>
                <c:pt idx="11">
                  <c:v>8.49</c:v>
                </c:pt>
                <c:pt idx="12">
                  <c:v>9.65</c:v>
                </c:pt>
                <c:pt idx="13">
                  <c:v>11.01</c:v>
                </c:pt>
                <c:pt idx="14">
                  <c:v>12.56</c:v>
                </c:pt>
                <c:pt idx="15">
                  <c:v>14.02</c:v>
                </c:pt>
                <c:pt idx="16">
                  <c:v>15.67</c:v>
                </c:pt>
                <c:pt idx="17">
                  <c:v>17.439999999999987</c:v>
                </c:pt>
                <c:pt idx="18">
                  <c:v>19.34</c:v>
                </c:pt>
                <c:pt idx="19">
                  <c:v>21.8</c:v>
                </c:pt>
                <c:pt idx="20">
                  <c:v>24.9</c:v>
                </c:pt>
                <c:pt idx="21">
                  <c:v>28.419999999999987</c:v>
                </c:pt>
                <c:pt idx="22">
                  <c:v>31.959999999999987</c:v>
                </c:pt>
                <c:pt idx="23">
                  <c:v>35.51</c:v>
                </c:pt>
                <c:pt idx="24">
                  <c:v>39.090000000000003</c:v>
                </c:pt>
                <c:pt idx="25">
                  <c:v>43.33</c:v>
                </c:pt>
                <c:pt idx="26">
                  <c:v>47.31</c:v>
                </c:pt>
                <c:pt idx="27">
                  <c:v>51.55</c:v>
                </c:pt>
                <c:pt idx="28">
                  <c:v>56.14</c:v>
                </c:pt>
                <c:pt idx="29">
                  <c:v>59.260000000000012</c:v>
                </c:pt>
                <c:pt idx="30">
                  <c:v>62.15</c:v>
                </c:pt>
                <c:pt idx="31">
                  <c:v>65.040000000000006</c:v>
                </c:pt>
                <c:pt idx="32">
                  <c:v>67.08</c:v>
                </c:pt>
                <c:pt idx="33">
                  <c:v>68.61999999999999</c:v>
                </c:pt>
                <c:pt idx="34">
                  <c:v>70.3</c:v>
                </c:pt>
                <c:pt idx="35">
                  <c:v>71.81</c:v>
                </c:pt>
                <c:pt idx="36">
                  <c:v>73.28</c:v>
                </c:pt>
                <c:pt idx="37">
                  <c:v>74.36</c:v>
                </c:pt>
                <c:pt idx="38">
                  <c:v>75.569999999999993</c:v>
                </c:pt>
                <c:pt idx="39">
                  <c:v>76.459999999999994</c:v>
                </c:pt>
                <c:pt idx="40">
                  <c:v>77.11999999999999</c:v>
                </c:pt>
                <c:pt idx="41">
                  <c:v>77.8</c:v>
                </c:pt>
                <c:pt idx="42">
                  <c:v>78.540000000000006</c:v>
                </c:pt>
                <c:pt idx="43">
                  <c:v>79.33</c:v>
                </c:pt>
                <c:pt idx="44">
                  <c:v>80.069999999999993</c:v>
                </c:pt>
                <c:pt idx="45">
                  <c:v>80.61999999999999</c:v>
                </c:pt>
                <c:pt idx="46">
                  <c:v>81.11</c:v>
                </c:pt>
                <c:pt idx="47">
                  <c:v>81.64</c:v>
                </c:pt>
                <c:pt idx="48">
                  <c:v>82.03</c:v>
                </c:pt>
                <c:pt idx="49">
                  <c:v>82.38</c:v>
                </c:pt>
                <c:pt idx="50">
                  <c:v>82.93</c:v>
                </c:pt>
                <c:pt idx="51">
                  <c:v>83.29</c:v>
                </c:pt>
                <c:pt idx="52">
                  <c:v>83.72</c:v>
                </c:pt>
                <c:pt idx="53">
                  <c:v>84.11</c:v>
                </c:pt>
                <c:pt idx="54">
                  <c:v>84.47</c:v>
                </c:pt>
                <c:pt idx="55">
                  <c:v>84.76</c:v>
                </c:pt>
                <c:pt idx="56">
                  <c:v>85.07</c:v>
                </c:pt>
                <c:pt idx="57">
                  <c:v>85.34</c:v>
                </c:pt>
                <c:pt idx="58">
                  <c:v>85.7</c:v>
                </c:pt>
                <c:pt idx="59">
                  <c:v>86.04</c:v>
                </c:pt>
                <c:pt idx="60">
                  <c:v>86.31</c:v>
                </c:pt>
                <c:pt idx="61">
                  <c:v>86.59</c:v>
                </c:pt>
                <c:pt idx="62">
                  <c:v>86.79</c:v>
                </c:pt>
                <c:pt idx="63">
                  <c:v>87.1</c:v>
                </c:pt>
                <c:pt idx="64">
                  <c:v>87.31</c:v>
                </c:pt>
                <c:pt idx="65">
                  <c:v>87.55</c:v>
                </c:pt>
                <c:pt idx="66">
                  <c:v>87.81</c:v>
                </c:pt>
                <c:pt idx="67">
                  <c:v>88.16</c:v>
                </c:pt>
                <c:pt idx="68">
                  <c:v>88.34</c:v>
                </c:pt>
                <c:pt idx="69">
                  <c:v>88.51</c:v>
                </c:pt>
                <c:pt idx="70">
                  <c:v>88.669999999999987</c:v>
                </c:pt>
                <c:pt idx="71">
                  <c:v>88.78</c:v>
                </c:pt>
                <c:pt idx="72">
                  <c:v>88.960000000000022</c:v>
                </c:pt>
                <c:pt idx="73">
                  <c:v>89.09</c:v>
                </c:pt>
                <c:pt idx="74">
                  <c:v>89.2</c:v>
                </c:pt>
                <c:pt idx="75">
                  <c:v>89.36</c:v>
                </c:pt>
                <c:pt idx="76">
                  <c:v>89.53</c:v>
                </c:pt>
                <c:pt idx="77">
                  <c:v>89.679999999999978</c:v>
                </c:pt>
                <c:pt idx="78">
                  <c:v>89.82</c:v>
                </c:pt>
                <c:pt idx="79">
                  <c:v>89.95</c:v>
                </c:pt>
                <c:pt idx="80">
                  <c:v>90.07</c:v>
                </c:pt>
                <c:pt idx="81">
                  <c:v>90.2</c:v>
                </c:pt>
                <c:pt idx="82">
                  <c:v>90.32</c:v>
                </c:pt>
                <c:pt idx="83">
                  <c:v>90.45</c:v>
                </c:pt>
                <c:pt idx="84">
                  <c:v>90.57</c:v>
                </c:pt>
                <c:pt idx="85">
                  <c:v>90.61</c:v>
                </c:pt>
                <c:pt idx="86">
                  <c:v>90.77</c:v>
                </c:pt>
                <c:pt idx="87">
                  <c:v>90.82</c:v>
                </c:pt>
                <c:pt idx="88">
                  <c:v>90.93</c:v>
                </c:pt>
                <c:pt idx="89">
                  <c:v>91.06</c:v>
                </c:pt>
                <c:pt idx="90">
                  <c:v>91.11</c:v>
                </c:pt>
                <c:pt idx="91">
                  <c:v>91.169999999999987</c:v>
                </c:pt>
                <c:pt idx="92">
                  <c:v>91.31</c:v>
                </c:pt>
                <c:pt idx="93">
                  <c:v>91.42</c:v>
                </c:pt>
                <c:pt idx="94">
                  <c:v>91.53</c:v>
                </c:pt>
                <c:pt idx="95">
                  <c:v>91.61</c:v>
                </c:pt>
                <c:pt idx="96">
                  <c:v>91.75</c:v>
                </c:pt>
                <c:pt idx="97">
                  <c:v>91.85</c:v>
                </c:pt>
                <c:pt idx="98">
                  <c:v>91.93</c:v>
                </c:pt>
                <c:pt idx="99">
                  <c:v>91.97</c:v>
                </c:pt>
                <c:pt idx="100">
                  <c:v>92.05</c:v>
                </c:pt>
                <c:pt idx="101">
                  <c:v>92.11999999999999</c:v>
                </c:pt>
                <c:pt idx="102">
                  <c:v>92.169999999999987</c:v>
                </c:pt>
                <c:pt idx="103">
                  <c:v>92.19</c:v>
                </c:pt>
                <c:pt idx="104">
                  <c:v>92.25</c:v>
                </c:pt>
                <c:pt idx="105">
                  <c:v>92.33</c:v>
                </c:pt>
                <c:pt idx="106">
                  <c:v>92.440000000000026</c:v>
                </c:pt>
                <c:pt idx="107">
                  <c:v>92.53</c:v>
                </c:pt>
                <c:pt idx="108">
                  <c:v>92.57</c:v>
                </c:pt>
                <c:pt idx="109">
                  <c:v>92.64</c:v>
                </c:pt>
                <c:pt idx="110">
                  <c:v>92.710000000000022</c:v>
                </c:pt>
                <c:pt idx="111">
                  <c:v>92.78</c:v>
                </c:pt>
                <c:pt idx="112">
                  <c:v>92.83</c:v>
                </c:pt>
                <c:pt idx="113">
                  <c:v>92.89</c:v>
                </c:pt>
                <c:pt idx="114">
                  <c:v>92.960000000000022</c:v>
                </c:pt>
                <c:pt idx="115">
                  <c:v>93.08</c:v>
                </c:pt>
                <c:pt idx="116">
                  <c:v>93.16</c:v>
                </c:pt>
                <c:pt idx="117">
                  <c:v>93.26</c:v>
                </c:pt>
                <c:pt idx="118">
                  <c:v>93.3</c:v>
                </c:pt>
                <c:pt idx="119">
                  <c:v>93.39</c:v>
                </c:pt>
                <c:pt idx="120">
                  <c:v>93.47</c:v>
                </c:pt>
                <c:pt idx="121">
                  <c:v>93.52</c:v>
                </c:pt>
                <c:pt idx="122">
                  <c:v>93.59</c:v>
                </c:pt>
                <c:pt idx="123">
                  <c:v>93.64</c:v>
                </c:pt>
                <c:pt idx="124">
                  <c:v>93.66</c:v>
                </c:pt>
                <c:pt idx="125">
                  <c:v>93.73</c:v>
                </c:pt>
                <c:pt idx="126">
                  <c:v>93.77</c:v>
                </c:pt>
                <c:pt idx="127">
                  <c:v>93.82</c:v>
                </c:pt>
                <c:pt idx="128">
                  <c:v>93.86999999999999</c:v>
                </c:pt>
                <c:pt idx="129">
                  <c:v>93.93</c:v>
                </c:pt>
                <c:pt idx="130">
                  <c:v>93.98</c:v>
                </c:pt>
                <c:pt idx="131">
                  <c:v>94.04</c:v>
                </c:pt>
                <c:pt idx="132">
                  <c:v>94.08</c:v>
                </c:pt>
                <c:pt idx="133">
                  <c:v>94.11</c:v>
                </c:pt>
                <c:pt idx="134">
                  <c:v>94.149999999999991</c:v>
                </c:pt>
                <c:pt idx="135">
                  <c:v>94.19</c:v>
                </c:pt>
                <c:pt idx="136">
                  <c:v>94.26</c:v>
                </c:pt>
                <c:pt idx="137">
                  <c:v>94.34</c:v>
                </c:pt>
                <c:pt idx="138">
                  <c:v>94.38</c:v>
                </c:pt>
                <c:pt idx="139">
                  <c:v>94.43</c:v>
                </c:pt>
                <c:pt idx="140">
                  <c:v>94.47</c:v>
                </c:pt>
                <c:pt idx="141">
                  <c:v>94.52</c:v>
                </c:pt>
                <c:pt idx="142">
                  <c:v>94.56</c:v>
                </c:pt>
                <c:pt idx="143">
                  <c:v>94.63</c:v>
                </c:pt>
                <c:pt idx="144">
                  <c:v>94.69</c:v>
                </c:pt>
                <c:pt idx="145">
                  <c:v>94.73</c:v>
                </c:pt>
                <c:pt idx="146">
                  <c:v>94.79</c:v>
                </c:pt>
                <c:pt idx="147">
                  <c:v>94.81</c:v>
                </c:pt>
                <c:pt idx="148">
                  <c:v>94.86</c:v>
                </c:pt>
                <c:pt idx="149">
                  <c:v>94.9</c:v>
                </c:pt>
                <c:pt idx="150">
                  <c:v>94.95</c:v>
                </c:pt>
                <c:pt idx="151">
                  <c:v>94.98</c:v>
                </c:pt>
                <c:pt idx="152">
                  <c:v>95.02</c:v>
                </c:pt>
                <c:pt idx="153">
                  <c:v>95.04</c:v>
                </c:pt>
                <c:pt idx="154">
                  <c:v>95.09</c:v>
                </c:pt>
                <c:pt idx="155">
                  <c:v>95.13</c:v>
                </c:pt>
                <c:pt idx="156">
                  <c:v>95.19</c:v>
                </c:pt>
                <c:pt idx="157">
                  <c:v>95.2</c:v>
                </c:pt>
                <c:pt idx="158">
                  <c:v>95.23</c:v>
                </c:pt>
                <c:pt idx="159">
                  <c:v>95.29</c:v>
                </c:pt>
                <c:pt idx="160">
                  <c:v>95.35</c:v>
                </c:pt>
                <c:pt idx="161">
                  <c:v>95.38</c:v>
                </c:pt>
                <c:pt idx="162">
                  <c:v>95.410000000000025</c:v>
                </c:pt>
                <c:pt idx="163">
                  <c:v>95.45</c:v>
                </c:pt>
                <c:pt idx="164">
                  <c:v>95.48</c:v>
                </c:pt>
                <c:pt idx="165">
                  <c:v>95.490000000000023</c:v>
                </c:pt>
                <c:pt idx="166">
                  <c:v>95.52</c:v>
                </c:pt>
                <c:pt idx="167">
                  <c:v>95.56</c:v>
                </c:pt>
                <c:pt idx="168">
                  <c:v>95.59</c:v>
                </c:pt>
                <c:pt idx="169">
                  <c:v>95.6</c:v>
                </c:pt>
                <c:pt idx="170">
                  <c:v>95.63</c:v>
                </c:pt>
                <c:pt idx="171">
                  <c:v>95.669999999999987</c:v>
                </c:pt>
                <c:pt idx="172">
                  <c:v>95.69</c:v>
                </c:pt>
                <c:pt idx="173">
                  <c:v>95.7</c:v>
                </c:pt>
                <c:pt idx="174">
                  <c:v>95.73</c:v>
                </c:pt>
                <c:pt idx="175">
                  <c:v>95.76</c:v>
                </c:pt>
                <c:pt idx="176">
                  <c:v>95.77</c:v>
                </c:pt>
                <c:pt idx="177">
                  <c:v>95.78</c:v>
                </c:pt>
                <c:pt idx="178">
                  <c:v>95.8</c:v>
                </c:pt>
                <c:pt idx="179">
                  <c:v>95.83</c:v>
                </c:pt>
                <c:pt idx="180">
                  <c:v>95.84</c:v>
                </c:pt>
                <c:pt idx="181">
                  <c:v>95.86999999999999</c:v>
                </c:pt>
                <c:pt idx="182">
                  <c:v>95.88</c:v>
                </c:pt>
                <c:pt idx="183">
                  <c:v>95.9</c:v>
                </c:pt>
                <c:pt idx="184">
                  <c:v>95.910000000000025</c:v>
                </c:pt>
                <c:pt idx="185">
                  <c:v>95.940000000000026</c:v>
                </c:pt>
                <c:pt idx="186">
                  <c:v>95.98</c:v>
                </c:pt>
                <c:pt idx="187">
                  <c:v>96.02</c:v>
                </c:pt>
                <c:pt idx="188">
                  <c:v>96.03</c:v>
                </c:pt>
                <c:pt idx="189">
                  <c:v>96.05</c:v>
                </c:pt>
                <c:pt idx="190">
                  <c:v>96.06</c:v>
                </c:pt>
                <c:pt idx="191">
                  <c:v>96.08</c:v>
                </c:pt>
                <c:pt idx="192">
                  <c:v>96.09</c:v>
                </c:pt>
                <c:pt idx="193">
                  <c:v>96.1</c:v>
                </c:pt>
                <c:pt idx="194">
                  <c:v>96.11999999999999</c:v>
                </c:pt>
                <c:pt idx="195">
                  <c:v>96.149999999999991</c:v>
                </c:pt>
                <c:pt idx="196">
                  <c:v>96.169999999999987</c:v>
                </c:pt>
                <c:pt idx="197">
                  <c:v>96.2</c:v>
                </c:pt>
                <c:pt idx="198">
                  <c:v>96.240000000000023</c:v>
                </c:pt>
                <c:pt idx="199">
                  <c:v>96.26</c:v>
                </c:pt>
                <c:pt idx="200">
                  <c:v>96.28</c:v>
                </c:pt>
                <c:pt idx="201">
                  <c:v>96.31</c:v>
                </c:pt>
                <c:pt idx="202">
                  <c:v>96.33</c:v>
                </c:pt>
                <c:pt idx="203">
                  <c:v>96.35</c:v>
                </c:pt>
                <c:pt idx="204">
                  <c:v>96.36999999999999</c:v>
                </c:pt>
                <c:pt idx="205">
                  <c:v>96.39</c:v>
                </c:pt>
                <c:pt idx="206">
                  <c:v>96.410000000000025</c:v>
                </c:pt>
                <c:pt idx="207">
                  <c:v>96.42</c:v>
                </c:pt>
                <c:pt idx="208">
                  <c:v>96.45</c:v>
                </c:pt>
                <c:pt idx="209">
                  <c:v>96.460000000000022</c:v>
                </c:pt>
                <c:pt idx="210">
                  <c:v>96.490000000000023</c:v>
                </c:pt>
                <c:pt idx="211">
                  <c:v>96.51</c:v>
                </c:pt>
                <c:pt idx="212">
                  <c:v>96.52</c:v>
                </c:pt>
                <c:pt idx="213">
                  <c:v>96.53</c:v>
                </c:pt>
                <c:pt idx="214">
                  <c:v>96.56</c:v>
                </c:pt>
                <c:pt idx="215">
                  <c:v>96.59</c:v>
                </c:pt>
                <c:pt idx="216">
                  <c:v>96.6</c:v>
                </c:pt>
                <c:pt idx="217">
                  <c:v>96.61999999999999</c:v>
                </c:pt>
                <c:pt idx="218">
                  <c:v>96.64</c:v>
                </c:pt>
                <c:pt idx="219">
                  <c:v>96.66</c:v>
                </c:pt>
                <c:pt idx="220">
                  <c:v>96.669999999999987</c:v>
                </c:pt>
                <c:pt idx="221">
                  <c:v>96.69</c:v>
                </c:pt>
                <c:pt idx="222">
                  <c:v>96.7</c:v>
                </c:pt>
                <c:pt idx="223">
                  <c:v>96.73</c:v>
                </c:pt>
                <c:pt idx="224">
                  <c:v>96.740000000000023</c:v>
                </c:pt>
                <c:pt idx="225">
                  <c:v>96.76</c:v>
                </c:pt>
                <c:pt idx="226">
                  <c:v>96.78</c:v>
                </c:pt>
                <c:pt idx="227">
                  <c:v>96.8</c:v>
                </c:pt>
                <c:pt idx="228">
                  <c:v>96.81</c:v>
                </c:pt>
                <c:pt idx="229">
                  <c:v>96.84</c:v>
                </c:pt>
                <c:pt idx="230">
                  <c:v>96.86999999999999</c:v>
                </c:pt>
                <c:pt idx="231">
                  <c:v>96.88</c:v>
                </c:pt>
                <c:pt idx="232">
                  <c:v>96.89</c:v>
                </c:pt>
                <c:pt idx="233">
                  <c:v>96.910000000000025</c:v>
                </c:pt>
                <c:pt idx="234">
                  <c:v>96.92</c:v>
                </c:pt>
                <c:pt idx="235">
                  <c:v>96.95</c:v>
                </c:pt>
                <c:pt idx="236">
                  <c:v>96.960000000000022</c:v>
                </c:pt>
                <c:pt idx="237">
                  <c:v>96.98</c:v>
                </c:pt>
                <c:pt idx="238">
                  <c:v>96.990000000000023</c:v>
                </c:pt>
                <c:pt idx="239">
                  <c:v>97</c:v>
                </c:pt>
                <c:pt idx="240">
                  <c:v>97.03</c:v>
                </c:pt>
                <c:pt idx="241">
                  <c:v>97.05</c:v>
                </c:pt>
                <c:pt idx="242">
                  <c:v>97.06</c:v>
                </c:pt>
                <c:pt idx="243">
                  <c:v>97.07</c:v>
                </c:pt>
                <c:pt idx="244">
                  <c:v>97.09</c:v>
                </c:pt>
                <c:pt idx="245">
                  <c:v>97.1</c:v>
                </c:pt>
                <c:pt idx="246">
                  <c:v>97.11999999999999</c:v>
                </c:pt>
                <c:pt idx="247">
                  <c:v>97.13</c:v>
                </c:pt>
                <c:pt idx="248">
                  <c:v>97.14</c:v>
                </c:pt>
                <c:pt idx="249">
                  <c:v>97.16</c:v>
                </c:pt>
                <c:pt idx="250">
                  <c:v>97.169999999999987</c:v>
                </c:pt>
                <c:pt idx="251">
                  <c:v>97.2</c:v>
                </c:pt>
                <c:pt idx="252">
                  <c:v>97.210000000000022</c:v>
                </c:pt>
                <c:pt idx="253">
                  <c:v>97.23</c:v>
                </c:pt>
                <c:pt idx="254">
                  <c:v>97.240000000000023</c:v>
                </c:pt>
                <c:pt idx="255">
                  <c:v>97.25</c:v>
                </c:pt>
                <c:pt idx="256">
                  <c:v>97.27</c:v>
                </c:pt>
                <c:pt idx="257">
                  <c:v>97.3</c:v>
                </c:pt>
                <c:pt idx="258">
                  <c:v>97.31</c:v>
                </c:pt>
                <c:pt idx="259">
                  <c:v>97.34</c:v>
                </c:pt>
                <c:pt idx="260">
                  <c:v>97.36999999999999</c:v>
                </c:pt>
                <c:pt idx="261">
                  <c:v>97.38</c:v>
                </c:pt>
                <c:pt idx="262">
                  <c:v>97.39</c:v>
                </c:pt>
                <c:pt idx="263">
                  <c:v>97.42</c:v>
                </c:pt>
                <c:pt idx="264">
                  <c:v>97.43</c:v>
                </c:pt>
                <c:pt idx="265">
                  <c:v>97.45</c:v>
                </c:pt>
                <c:pt idx="266">
                  <c:v>97.460000000000022</c:v>
                </c:pt>
                <c:pt idx="267">
                  <c:v>97.48</c:v>
                </c:pt>
                <c:pt idx="268">
                  <c:v>97.490000000000023</c:v>
                </c:pt>
                <c:pt idx="269">
                  <c:v>97.52</c:v>
                </c:pt>
                <c:pt idx="270">
                  <c:v>97.53</c:v>
                </c:pt>
                <c:pt idx="271">
                  <c:v>97.56</c:v>
                </c:pt>
                <c:pt idx="272">
                  <c:v>97.57</c:v>
                </c:pt>
                <c:pt idx="273">
                  <c:v>97.6</c:v>
                </c:pt>
                <c:pt idx="274">
                  <c:v>97.64</c:v>
                </c:pt>
                <c:pt idx="275">
                  <c:v>97.66</c:v>
                </c:pt>
                <c:pt idx="276">
                  <c:v>97.669999999999987</c:v>
                </c:pt>
                <c:pt idx="277">
                  <c:v>97.679999999999978</c:v>
                </c:pt>
                <c:pt idx="278">
                  <c:v>97.7</c:v>
                </c:pt>
                <c:pt idx="279">
                  <c:v>97.710000000000022</c:v>
                </c:pt>
                <c:pt idx="280">
                  <c:v>97.73</c:v>
                </c:pt>
                <c:pt idx="281">
                  <c:v>97.740000000000023</c:v>
                </c:pt>
                <c:pt idx="282">
                  <c:v>97.75</c:v>
                </c:pt>
                <c:pt idx="283">
                  <c:v>97.77</c:v>
                </c:pt>
                <c:pt idx="284">
                  <c:v>97.78</c:v>
                </c:pt>
                <c:pt idx="285">
                  <c:v>97.81</c:v>
                </c:pt>
                <c:pt idx="286">
                  <c:v>97.82</c:v>
                </c:pt>
                <c:pt idx="287">
                  <c:v>97.84</c:v>
                </c:pt>
                <c:pt idx="288">
                  <c:v>97.85</c:v>
                </c:pt>
                <c:pt idx="289">
                  <c:v>97.86</c:v>
                </c:pt>
                <c:pt idx="290">
                  <c:v>97.88</c:v>
                </c:pt>
                <c:pt idx="291">
                  <c:v>97.89</c:v>
                </c:pt>
                <c:pt idx="292">
                  <c:v>97.910000000000025</c:v>
                </c:pt>
                <c:pt idx="293">
                  <c:v>97.92</c:v>
                </c:pt>
                <c:pt idx="294">
                  <c:v>97.93</c:v>
                </c:pt>
                <c:pt idx="295">
                  <c:v>97.960000000000022</c:v>
                </c:pt>
                <c:pt idx="296">
                  <c:v>97.98</c:v>
                </c:pt>
                <c:pt idx="297">
                  <c:v>97.990000000000023</c:v>
                </c:pt>
                <c:pt idx="298">
                  <c:v>98</c:v>
                </c:pt>
                <c:pt idx="299">
                  <c:v>98.02</c:v>
                </c:pt>
                <c:pt idx="300">
                  <c:v>98.03</c:v>
                </c:pt>
                <c:pt idx="301">
                  <c:v>98.04</c:v>
                </c:pt>
                <c:pt idx="302">
                  <c:v>98.06</c:v>
                </c:pt>
                <c:pt idx="303">
                  <c:v>98.07</c:v>
                </c:pt>
                <c:pt idx="304">
                  <c:v>98.09</c:v>
                </c:pt>
                <c:pt idx="305">
                  <c:v>98.1</c:v>
                </c:pt>
                <c:pt idx="306">
                  <c:v>98.11</c:v>
                </c:pt>
                <c:pt idx="307">
                  <c:v>98.13</c:v>
                </c:pt>
                <c:pt idx="308">
                  <c:v>98.14</c:v>
                </c:pt>
                <c:pt idx="309">
                  <c:v>98.16</c:v>
                </c:pt>
                <c:pt idx="310">
                  <c:v>98.169999999999987</c:v>
                </c:pt>
                <c:pt idx="311">
                  <c:v>98.179999999999978</c:v>
                </c:pt>
                <c:pt idx="312">
                  <c:v>98.2</c:v>
                </c:pt>
                <c:pt idx="313">
                  <c:v>98.23</c:v>
                </c:pt>
                <c:pt idx="314">
                  <c:v>98.240000000000023</c:v>
                </c:pt>
                <c:pt idx="315">
                  <c:v>98.25</c:v>
                </c:pt>
                <c:pt idx="316">
                  <c:v>98.27</c:v>
                </c:pt>
                <c:pt idx="317">
                  <c:v>98.28</c:v>
                </c:pt>
                <c:pt idx="318">
                  <c:v>98.31</c:v>
                </c:pt>
                <c:pt idx="319">
                  <c:v>98.34</c:v>
                </c:pt>
                <c:pt idx="320">
                  <c:v>98.35</c:v>
                </c:pt>
                <c:pt idx="321">
                  <c:v>98.36</c:v>
                </c:pt>
                <c:pt idx="322">
                  <c:v>98.38</c:v>
                </c:pt>
                <c:pt idx="323">
                  <c:v>98.39</c:v>
                </c:pt>
                <c:pt idx="324">
                  <c:v>98.410000000000025</c:v>
                </c:pt>
                <c:pt idx="325">
                  <c:v>98.42</c:v>
                </c:pt>
                <c:pt idx="326">
                  <c:v>98.43</c:v>
                </c:pt>
                <c:pt idx="327">
                  <c:v>98.45</c:v>
                </c:pt>
                <c:pt idx="328">
                  <c:v>98.460000000000022</c:v>
                </c:pt>
                <c:pt idx="329">
                  <c:v>98.490000000000023</c:v>
                </c:pt>
                <c:pt idx="330">
                  <c:v>98.5</c:v>
                </c:pt>
                <c:pt idx="331">
                  <c:v>98.52</c:v>
                </c:pt>
                <c:pt idx="332">
                  <c:v>98.53</c:v>
                </c:pt>
                <c:pt idx="333">
                  <c:v>98.54</c:v>
                </c:pt>
                <c:pt idx="334">
                  <c:v>98.56</c:v>
                </c:pt>
                <c:pt idx="335">
                  <c:v>98.59</c:v>
                </c:pt>
                <c:pt idx="336">
                  <c:v>98.6</c:v>
                </c:pt>
                <c:pt idx="337">
                  <c:v>98.61</c:v>
                </c:pt>
                <c:pt idx="338">
                  <c:v>98.63</c:v>
                </c:pt>
                <c:pt idx="339">
                  <c:v>98.66</c:v>
                </c:pt>
                <c:pt idx="340">
                  <c:v>98.669999999999987</c:v>
                </c:pt>
                <c:pt idx="341">
                  <c:v>98.679999999999978</c:v>
                </c:pt>
                <c:pt idx="342">
                  <c:v>98.7</c:v>
                </c:pt>
                <c:pt idx="343">
                  <c:v>98.710000000000022</c:v>
                </c:pt>
                <c:pt idx="344">
                  <c:v>98.72</c:v>
                </c:pt>
                <c:pt idx="345">
                  <c:v>98.740000000000023</c:v>
                </c:pt>
                <c:pt idx="346">
                  <c:v>98.75</c:v>
                </c:pt>
                <c:pt idx="347">
                  <c:v>98.77</c:v>
                </c:pt>
                <c:pt idx="348">
                  <c:v>98.78</c:v>
                </c:pt>
                <c:pt idx="349">
                  <c:v>98.79</c:v>
                </c:pt>
                <c:pt idx="350">
                  <c:v>98.81</c:v>
                </c:pt>
                <c:pt idx="351">
                  <c:v>98.82</c:v>
                </c:pt>
                <c:pt idx="352">
                  <c:v>98.84</c:v>
                </c:pt>
                <c:pt idx="353">
                  <c:v>98.85</c:v>
                </c:pt>
                <c:pt idx="354">
                  <c:v>98.86</c:v>
                </c:pt>
                <c:pt idx="355">
                  <c:v>98.88</c:v>
                </c:pt>
                <c:pt idx="356">
                  <c:v>98.89</c:v>
                </c:pt>
                <c:pt idx="357">
                  <c:v>98.9</c:v>
                </c:pt>
                <c:pt idx="358">
                  <c:v>98.93</c:v>
                </c:pt>
                <c:pt idx="359">
                  <c:v>98.95</c:v>
                </c:pt>
                <c:pt idx="360">
                  <c:v>98.960000000000022</c:v>
                </c:pt>
                <c:pt idx="361">
                  <c:v>98.97</c:v>
                </c:pt>
                <c:pt idx="362">
                  <c:v>98.990000000000023</c:v>
                </c:pt>
                <c:pt idx="363">
                  <c:v>99</c:v>
                </c:pt>
                <c:pt idx="364">
                  <c:v>99.02</c:v>
                </c:pt>
                <c:pt idx="365">
                  <c:v>99.03</c:v>
                </c:pt>
                <c:pt idx="366">
                  <c:v>99.04</c:v>
                </c:pt>
                <c:pt idx="367">
                  <c:v>99.06</c:v>
                </c:pt>
                <c:pt idx="368">
                  <c:v>99.07</c:v>
                </c:pt>
                <c:pt idx="369">
                  <c:v>99.08</c:v>
                </c:pt>
                <c:pt idx="370">
                  <c:v>99.1</c:v>
                </c:pt>
                <c:pt idx="371">
                  <c:v>99.11</c:v>
                </c:pt>
                <c:pt idx="372">
                  <c:v>99.13</c:v>
                </c:pt>
                <c:pt idx="373">
                  <c:v>99.14</c:v>
                </c:pt>
                <c:pt idx="374">
                  <c:v>99.149999999999991</c:v>
                </c:pt>
                <c:pt idx="375">
                  <c:v>99.169999999999987</c:v>
                </c:pt>
                <c:pt idx="376">
                  <c:v>99.2</c:v>
                </c:pt>
                <c:pt idx="377">
                  <c:v>99.210000000000022</c:v>
                </c:pt>
                <c:pt idx="378">
                  <c:v>99.22</c:v>
                </c:pt>
                <c:pt idx="379">
                  <c:v>99.240000000000023</c:v>
                </c:pt>
                <c:pt idx="380">
                  <c:v>99.25</c:v>
                </c:pt>
                <c:pt idx="381">
                  <c:v>99.27</c:v>
                </c:pt>
                <c:pt idx="382">
                  <c:v>99.28</c:v>
                </c:pt>
                <c:pt idx="383">
                  <c:v>99.29</c:v>
                </c:pt>
                <c:pt idx="384">
                  <c:v>99.32</c:v>
                </c:pt>
                <c:pt idx="385">
                  <c:v>99.33</c:v>
                </c:pt>
                <c:pt idx="386">
                  <c:v>99.35</c:v>
                </c:pt>
                <c:pt idx="387">
                  <c:v>99.36</c:v>
                </c:pt>
                <c:pt idx="388">
                  <c:v>99.38</c:v>
                </c:pt>
                <c:pt idx="389">
                  <c:v>99.39</c:v>
                </c:pt>
                <c:pt idx="390">
                  <c:v>99.4</c:v>
                </c:pt>
                <c:pt idx="391">
                  <c:v>99.42</c:v>
                </c:pt>
                <c:pt idx="392">
                  <c:v>99.43</c:v>
                </c:pt>
                <c:pt idx="393">
                  <c:v>99.45</c:v>
                </c:pt>
                <c:pt idx="394">
                  <c:v>99.460000000000022</c:v>
                </c:pt>
                <c:pt idx="395">
                  <c:v>99.47</c:v>
                </c:pt>
                <c:pt idx="396">
                  <c:v>99.490000000000023</c:v>
                </c:pt>
                <c:pt idx="397">
                  <c:v>99.5</c:v>
                </c:pt>
                <c:pt idx="398">
                  <c:v>99.51</c:v>
                </c:pt>
                <c:pt idx="399">
                  <c:v>99.53</c:v>
                </c:pt>
                <c:pt idx="400">
                  <c:v>99.54</c:v>
                </c:pt>
                <c:pt idx="401">
                  <c:v>99.56</c:v>
                </c:pt>
                <c:pt idx="402">
                  <c:v>99.57</c:v>
                </c:pt>
                <c:pt idx="403">
                  <c:v>99.58</c:v>
                </c:pt>
                <c:pt idx="404">
                  <c:v>99.6</c:v>
                </c:pt>
                <c:pt idx="405">
                  <c:v>99.61</c:v>
                </c:pt>
                <c:pt idx="406">
                  <c:v>99.63</c:v>
                </c:pt>
                <c:pt idx="407">
                  <c:v>99.64</c:v>
                </c:pt>
                <c:pt idx="408">
                  <c:v>99.649999999999991</c:v>
                </c:pt>
                <c:pt idx="409">
                  <c:v>99.669999999999987</c:v>
                </c:pt>
                <c:pt idx="410">
                  <c:v>99.679999999999978</c:v>
                </c:pt>
                <c:pt idx="411">
                  <c:v>99.69</c:v>
                </c:pt>
                <c:pt idx="412">
                  <c:v>99.710000000000022</c:v>
                </c:pt>
                <c:pt idx="413">
                  <c:v>99.72</c:v>
                </c:pt>
                <c:pt idx="414">
                  <c:v>99.740000000000023</c:v>
                </c:pt>
                <c:pt idx="415">
                  <c:v>99.75</c:v>
                </c:pt>
                <c:pt idx="416">
                  <c:v>99.76</c:v>
                </c:pt>
                <c:pt idx="417">
                  <c:v>99.78</c:v>
                </c:pt>
                <c:pt idx="418">
                  <c:v>99.79</c:v>
                </c:pt>
                <c:pt idx="419">
                  <c:v>99.81</c:v>
                </c:pt>
                <c:pt idx="420">
                  <c:v>99.82</c:v>
                </c:pt>
                <c:pt idx="421">
                  <c:v>99.83</c:v>
                </c:pt>
                <c:pt idx="422">
                  <c:v>99.85</c:v>
                </c:pt>
                <c:pt idx="423">
                  <c:v>99.86</c:v>
                </c:pt>
                <c:pt idx="424">
                  <c:v>99.88</c:v>
                </c:pt>
                <c:pt idx="425">
                  <c:v>99.89</c:v>
                </c:pt>
                <c:pt idx="426">
                  <c:v>99.9</c:v>
                </c:pt>
                <c:pt idx="427">
                  <c:v>99.92</c:v>
                </c:pt>
                <c:pt idx="428">
                  <c:v>99.93</c:v>
                </c:pt>
                <c:pt idx="429">
                  <c:v>99.940000000000026</c:v>
                </c:pt>
                <c:pt idx="430">
                  <c:v>99.960000000000022</c:v>
                </c:pt>
                <c:pt idx="431">
                  <c:v>99.97</c:v>
                </c:pt>
                <c:pt idx="432">
                  <c:v>99.990000000000023</c:v>
                </c:pt>
                <c:pt idx="433">
                  <c:v>100</c:v>
                </c:pt>
              </c:numCache>
            </c:numRef>
          </c:yVal>
        </c:ser>
        <c:ser>
          <c:idx val="4"/>
          <c:order val="4"/>
          <c:tx>
            <c:v>1790-99</c:v>
          </c:tx>
          <c:spPr>
            <a:ln w="28575">
              <a:solidFill>
                <a:schemeClr val="tx1"/>
              </a:solidFill>
              <a:prstDash val="dash"/>
            </a:ln>
          </c:spPr>
          <c:marker>
            <c:symbol val="none"/>
          </c:marker>
          <c:xVal>
            <c:numRef>
              <c:f>'birth-bap intervals by day'!$Z$8:$Z$613</c:f>
              <c:numCache>
                <c:formatCode>General</c:formatCode>
                <c:ptCount val="60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212</c:v>
                </c:pt>
                <c:pt idx="211">
                  <c:v>213</c:v>
                </c:pt>
                <c:pt idx="212">
                  <c:v>214</c:v>
                </c:pt>
                <c:pt idx="213">
                  <c:v>215</c:v>
                </c:pt>
                <c:pt idx="214">
                  <c:v>217</c:v>
                </c:pt>
                <c:pt idx="215">
                  <c:v>218</c:v>
                </c:pt>
                <c:pt idx="216">
                  <c:v>219</c:v>
                </c:pt>
                <c:pt idx="217">
                  <c:v>220</c:v>
                </c:pt>
                <c:pt idx="218">
                  <c:v>221</c:v>
                </c:pt>
                <c:pt idx="219">
                  <c:v>222</c:v>
                </c:pt>
                <c:pt idx="220">
                  <c:v>223</c:v>
                </c:pt>
                <c:pt idx="221">
                  <c:v>224</c:v>
                </c:pt>
                <c:pt idx="222">
                  <c:v>225</c:v>
                </c:pt>
                <c:pt idx="223">
                  <c:v>226</c:v>
                </c:pt>
                <c:pt idx="224">
                  <c:v>227</c:v>
                </c:pt>
                <c:pt idx="225">
                  <c:v>228</c:v>
                </c:pt>
                <c:pt idx="226">
                  <c:v>229</c:v>
                </c:pt>
                <c:pt idx="227">
                  <c:v>231</c:v>
                </c:pt>
                <c:pt idx="228">
                  <c:v>232</c:v>
                </c:pt>
                <c:pt idx="229">
                  <c:v>233</c:v>
                </c:pt>
                <c:pt idx="230">
                  <c:v>234</c:v>
                </c:pt>
                <c:pt idx="231">
                  <c:v>235</c:v>
                </c:pt>
                <c:pt idx="232">
                  <c:v>236</c:v>
                </c:pt>
                <c:pt idx="233">
                  <c:v>237</c:v>
                </c:pt>
                <c:pt idx="234">
                  <c:v>238</c:v>
                </c:pt>
                <c:pt idx="235">
                  <c:v>239</c:v>
                </c:pt>
                <c:pt idx="236">
                  <c:v>240</c:v>
                </c:pt>
                <c:pt idx="237">
                  <c:v>241</c:v>
                </c:pt>
                <c:pt idx="238">
                  <c:v>242</c:v>
                </c:pt>
                <c:pt idx="239">
                  <c:v>243</c:v>
                </c:pt>
                <c:pt idx="240">
                  <c:v>244</c:v>
                </c:pt>
                <c:pt idx="241">
                  <c:v>245</c:v>
                </c:pt>
                <c:pt idx="242">
                  <c:v>246</c:v>
                </c:pt>
                <c:pt idx="243">
                  <c:v>248</c:v>
                </c:pt>
                <c:pt idx="244">
                  <c:v>249</c:v>
                </c:pt>
                <c:pt idx="245">
                  <c:v>250</c:v>
                </c:pt>
                <c:pt idx="246">
                  <c:v>251</c:v>
                </c:pt>
                <c:pt idx="247">
                  <c:v>252</c:v>
                </c:pt>
                <c:pt idx="248">
                  <c:v>253</c:v>
                </c:pt>
                <c:pt idx="249">
                  <c:v>254</c:v>
                </c:pt>
                <c:pt idx="250">
                  <c:v>256</c:v>
                </c:pt>
                <c:pt idx="251">
                  <c:v>257</c:v>
                </c:pt>
                <c:pt idx="252">
                  <c:v>258</c:v>
                </c:pt>
                <c:pt idx="253">
                  <c:v>260</c:v>
                </c:pt>
                <c:pt idx="254">
                  <c:v>261</c:v>
                </c:pt>
                <c:pt idx="255">
                  <c:v>263</c:v>
                </c:pt>
                <c:pt idx="256">
                  <c:v>266</c:v>
                </c:pt>
                <c:pt idx="257">
                  <c:v>267</c:v>
                </c:pt>
                <c:pt idx="258">
                  <c:v>268</c:v>
                </c:pt>
                <c:pt idx="259">
                  <c:v>271</c:v>
                </c:pt>
                <c:pt idx="260">
                  <c:v>273</c:v>
                </c:pt>
                <c:pt idx="261">
                  <c:v>274</c:v>
                </c:pt>
                <c:pt idx="262">
                  <c:v>275</c:v>
                </c:pt>
                <c:pt idx="263">
                  <c:v>276</c:v>
                </c:pt>
                <c:pt idx="264">
                  <c:v>277</c:v>
                </c:pt>
                <c:pt idx="265">
                  <c:v>278</c:v>
                </c:pt>
                <c:pt idx="266">
                  <c:v>280</c:v>
                </c:pt>
                <c:pt idx="267">
                  <c:v>281</c:v>
                </c:pt>
                <c:pt idx="268">
                  <c:v>282</c:v>
                </c:pt>
                <c:pt idx="269">
                  <c:v>285</c:v>
                </c:pt>
                <c:pt idx="270">
                  <c:v>287</c:v>
                </c:pt>
                <c:pt idx="271">
                  <c:v>288</c:v>
                </c:pt>
                <c:pt idx="272">
                  <c:v>289</c:v>
                </c:pt>
                <c:pt idx="273">
                  <c:v>290</c:v>
                </c:pt>
                <c:pt idx="274">
                  <c:v>291</c:v>
                </c:pt>
                <c:pt idx="275">
                  <c:v>292</c:v>
                </c:pt>
                <c:pt idx="276">
                  <c:v>293</c:v>
                </c:pt>
                <c:pt idx="277">
                  <c:v>294</c:v>
                </c:pt>
                <c:pt idx="278">
                  <c:v>296</c:v>
                </c:pt>
                <c:pt idx="279">
                  <c:v>297</c:v>
                </c:pt>
                <c:pt idx="280">
                  <c:v>298</c:v>
                </c:pt>
                <c:pt idx="281">
                  <c:v>299</c:v>
                </c:pt>
                <c:pt idx="282">
                  <c:v>300</c:v>
                </c:pt>
                <c:pt idx="283">
                  <c:v>301</c:v>
                </c:pt>
                <c:pt idx="284">
                  <c:v>302</c:v>
                </c:pt>
                <c:pt idx="285">
                  <c:v>303</c:v>
                </c:pt>
                <c:pt idx="286">
                  <c:v>304</c:v>
                </c:pt>
                <c:pt idx="287">
                  <c:v>305</c:v>
                </c:pt>
                <c:pt idx="288">
                  <c:v>306</c:v>
                </c:pt>
                <c:pt idx="289">
                  <c:v>307</c:v>
                </c:pt>
                <c:pt idx="290">
                  <c:v>308</c:v>
                </c:pt>
                <c:pt idx="291">
                  <c:v>310</c:v>
                </c:pt>
                <c:pt idx="292">
                  <c:v>312</c:v>
                </c:pt>
                <c:pt idx="293">
                  <c:v>313</c:v>
                </c:pt>
                <c:pt idx="294">
                  <c:v>314</c:v>
                </c:pt>
                <c:pt idx="295">
                  <c:v>315</c:v>
                </c:pt>
                <c:pt idx="296">
                  <c:v>316</c:v>
                </c:pt>
                <c:pt idx="297">
                  <c:v>318</c:v>
                </c:pt>
                <c:pt idx="298">
                  <c:v>319</c:v>
                </c:pt>
                <c:pt idx="299">
                  <c:v>321</c:v>
                </c:pt>
                <c:pt idx="300">
                  <c:v>322</c:v>
                </c:pt>
                <c:pt idx="301">
                  <c:v>324</c:v>
                </c:pt>
                <c:pt idx="302">
                  <c:v>325</c:v>
                </c:pt>
                <c:pt idx="303">
                  <c:v>326</c:v>
                </c:pt>
                <c:pt idx="304">
                  <c:v>327</c:v>
                </c:pt>
                <c:pt idx="305">
                  <c:v>328</c:v>
                </c:pt>
                <c:pt idx="306">
                  <c:v>330</c:v>
                </c:pt>
                <c:pt idx="307">
                  <c:v>332</c:v>
                </c:pt>
                <c:pt idx="308">
                  <c:v>334</c:v>
                </c:pt>
                <c:pt idx="309">
                  <c:v>336</c:v>
                </c:pt>
                <c:pt idx="310">
                  <c:v>337</c:v>
                </c:pt>
                <c:pt idx="311">
                  <c:v>339</c:v>
                </c:pt>
                <c:pt idx="312">
                  <c:v>340</c:v>
                </c:pt>
                <c:pt idx="313">
                  <c:v>341</c:v>
                </c:pt>
                <c:pt idx="314">
                  <c:v>342</c:v>
                </c:pt>
                <c:pt idx="315">
                  <c:v>344</c:v>
                </c:pt>
                <c:pt idx="316">
                  <c:v>345</c:v>
                </c:pt>
                <c:pt idx="317">
                  <c:v>347</c:v>
                </c:pt>
                <c:pt idx="318">
                  <c:v>349</c:v>
                </c:pt>
                <c:pt idx="319">
                  <c:v>350</c:v>
                </c:pt>
                <c:pt idx="320">
                  <c:v>352</c:v>
                </c:pt>
                <c:pt idx="321">
                  <c:v>353</c:v>
                </c:pt>
                <c:pt idx="322">
                  <c:v>354</c:v>
                </c:pt>
                <c:pt idx="323">
                  <c:v>355</c:v>
                </c:pt>
                <c:pt idx="324">
                  <c:v>356</c:v>
                </c:pt>
                <c:pt idx="325">
                  <c:v>357</c:v>
                </c:pt>
                <c:pt idx="326">
                  <c:v>358</c:v>
                </c:pt>
                <c:pt idx="327">
                  <c:v>359</c:v>
                </c:pt>
                <c:pt idx="328">
                  <c:v>360</c:v>
                </c:pt>
                <c:pt idx="329">
                  <c:v>361</c:v>
                </c:pt>
                <c:pt idx="330">
                  <c:v>362</c:v>
                </c:pt>
                <c:pt idx="331">
                  <c:v>363</c:v>
                </c:pt>
                <c:pt idx="332">
                  <c:v>364</c:v>
                </c:pt>
                <c:pt idx="333">
                  <c:v>365</c:v>
                </c:pt>
                <c:pt idx="334">
                  <c:v>366</c:v>
                </c:pt>
                <c:pt idx="335">
                  <c:v>368</c:v>
                </c:pt>
                <c:pt idx="336">
                  <c:v>369</c:v>
                </c:pt>
                <c:pt idx="337">
                  <c:v>370</c:v>
                </c:pt>
                <c:pt idx="338">
                  <c:v>371</c:v>
                </c:pt>
                <c:pt idx="339">
                  <c:v>372</c:v>
                </c:pt>
                <c:pt idx="340">
                  <c:v>373</c:v>
                </c:pt>
                <c:pt idx="341">
                  <c:v>376</c:v>
                </c:pt>
                <c:pt idx="342">
                  <c:v>377</c:v>
                </c:pt>
                <c:pt idx="343">
                  <c:v>378</c:v>
                </c:pt>
                <c:pt idx="344">
                  <c:v>379</c:v>
                </c:pt>
                <c:pt idx="345">
                  <c:v>382</c:v>
                </c:pt>
                <c:pt idx="346">
                  <c:v>384</c:v>
                </c:pt>
                <c:pt idx="347">
                  <c:v>385</c:v>
                </c:pt>
                <c:pt idx="348">
                  <c:v>387</c:v>
                </c:pt>
                <c:pt idx="349">
                  <c:v>388</c:v>
                </c:pt>
                <c:pt idx="350">
                  <c:v>389</c:v>
                </c:pt>
                <c:pt idx="351">
                  <c:v>392</c:v>
                </c:pt>
                <c:pt idx="352">
                  <c:v>393</c:v>
                </c:pt>
                <c:pt idx="353">
                  <c:v>394</c:v>
                </c:pt>
                <c:pt idx="354">
                  <c:v>395</c:v>
                </c:pt>
                <c:pt idx="355">
                  <c:v>397</c:v>
                </c:pt>
                <c:pt idx="356">
                  <c:v>402</c:v>
                </c:pt>
                <c:pt idx="357">
                  <c:v>403</c:v>
                </c:pt>
                <c:pt idx="358">
                  <c:v>407</c:v>
                </c:pt>
                <c:pt idx="359">
                  <c:v>409</c:v>
                </c:pt>
                <c:pt idx="360">
                  <c:v>412</c:v>
                </c:pt>
                <c:pt idx="361">
                  <c:v>413</c:v>
                </c:pt>
                <c:pt idx="362">
                  <c:v>420</c:v>
                </c:pt>
                <c:pt idx="363">
                  <c:v>426</c:v>
                </c:pt>
                <c:pt idx="364">
                  <c:v>427</c:v>
                </c:pt>
                <c:pt idx="365">
                  <c:v>428</c:v>
                </c:pt>
                <c:pt idx="366">
                  <c:v>432</c:v>
                </c:pt>
                <c:pt idx="367">
                  <c:v>434</c:v>
                </c:pt>
                <c:pt idx="368">
                  <c:v>435</c:v>
                </c:pt>
                <c:pt idx="369">
                  <c:v>436</c:v>
                </c:pt>
                <c:pt idx="370">
                  <c:v>439</c:v>
                </c:pt>
                <c:pt idx="371">
                  <c:v>445</c:v>
                </c:pt>
                <c:pt idx="372">
                  <c:v>447</c:v>
                </c:pt>
                <c:pt idx="373">
                  <c:v>449</c:v>
                </c:pt>
                <c:pt idx="374">
                  <c:v>451</c:v>
                </c:pt>
                <c:pt idx="375">
                  <c:v>454</c:v>
                </c:pt>
                <c:pt idx="376">
                  <c:v>458</c:v>
                </c:pt>
                <c:pt idx="377">
                  <c:v>463</c:v>
                </c:pt>
                <c:pt idx="378">
                  <c:v>466</c:v>
                </c:pt>
                <c:pt idx="379">
                  <c:v>468</c:v>
                </c:pt>
                <c:pt idx="380">
                  <c:v>469</c:v>
                </c:pt>
                <c:pt idx="381">
                  <c:v>474</c:v>
                </c:pt>
                <c:pt idx="382">
                  <c:v>475</c:v>
                </c:pt>
                <c:pt idx="383">
                  <c:v>479</c:v>
                </c:pt>
                <c:pt idx="384">
                  <c:v>484</c:v>
                </c:pt>
                <c:pt idx="385">
                  <c:v>488</c:v>
                </c:pt>
                <c:pt idx="386">
                  <c:v>491</c:v>
                </c:pt>
                <c:pt idx="387">
                  <c:v>492</c:v>
                </c:pt>
                <c:pt idx="388">
                  <c:v>496</c:v>
                </c:pt>
                <c:pt idx="389">
                  <c:v>497</c:v>
                </c:pt>
                <c:pt idx="390">
                  <c:v>502</c:v>
                </c:pt>
                <c:pt idx="391">
                  <c:v>509</c:v>
                </c:pt>
                <c:pt idx="392">
                  <c:v>510</c:v>
                </c:pt>
                <c:pt idx="393">
                  <c:v>511</c:v>
                </c:pt>
                <c:pt idx="394">
                  <c:v>514</c:v>
                </c:pt>
                <c:pt idx="395">
                  <c:v>515</c:v>
                </c:pt>
                <c:pt idx="396">
                  <c:v>518</c:v>
                </c:pt>
                <c:pt idx="397">
                  <c:v>519</c:v>
                </c:pt>
                <c:pt idx="398">
                  <c:v>521</c:v>
                </c:pt>
                <c:pt idx="399">
                  <c:v>522</c:v>
                </c:pt>
                <c:pt idx="400">
                  <c:v>524</c:v>
                </c:pt>
                <c:pt idx="401">
                  <c:v>525</c:v>
                </c:pt>
                <c:pt idx="402">
                  <c:v>527</c:v>
                </c:pt>
                <c:pt idx="403">
                  <c:v>529</c:v>
                </c:pt>
                <c:pt idx="404">
                  <c:v>531</c:v>
                </c:pt>
                <c:pt idx="405">
                  <c:v>532</c:v>
                </c:pt>
                <c:pt idx="406">
                  <c:v>534</c:v>
                </c:pt>
                <c:pt idx="407">
                  <c:v>535</c:v>
                </c:pt>
                <c:pt idx="408">
                  <c:v>539</c:v>
                </c:pt>
                <c:pt idx="409">
                  <c:v>564</c:v>
                </c:pt>
                <c:pt idx="410">
                  <c:v>567</c:v>
                </c:pt>
                <c:pt idx="411">
                  <c:v>568</c:v>
                </c:pt>
                <c:pt idx="412">
                  <c:v>569</c:v>
                </c:pt>
                <c:pt idx="413">
                  <c:v>586</c:v>
                </c:pt>
                <c:pt idx="414">
                  <c:v>589</c:v>
                </c:pt>
                <c:pt idx="415">
                  <c:v>600</c:v>
                </c:pt>
                <c:pt idx="416">
                  <c:v>602</c:v>
                </c:pt>
                <c:pt idx="417">
                  <c:v>611</c:v>
                </c:pt>
                <c:pt idx="418">
                  <c:v>613</c:v>
                </c:pt>
                <c:pt idx="419">
                  <c:v>615</c:v>
                </c:pt>
                <c:pt idx="420">
                  <c:v>616</c:v>
                </c:pt>
                <c:pt idx="421">
                  <c:v>617</c:v>
                </c:pt>
                <c:pt idx="422">
                  <c:v>619</c:v>
                </c:pt>
                <c:pt idx="423">
                  <c:v>635</c:v>
                </c:pt>
                <c:pt idx="424">
                  <c:v>642</c:v>
                </c:pt>
                <c:pt idx="425">
                  <c:v>646</c:v>
                </c:pt>
                <c:pt idx="426">
                  <c:v>650</c:v>
                </c:pt>
                <c:pt idx="427">
                  <c:v>651</c:v>
                </c:pt>
                <c:pt idx="428">
                  <c:v>666</c:v>
                </c:pt>
                <c:pt idx="429">
                  <c:v>668</c:v>
                </c:pt>
                <c:pt idx="430">
                  <c:v>688</c:v>
                </c:pt>
                <c:pt idx="431">
                  <c:v>692</c:v>
                </c:pt>
                <c:pt idx="432">
                  <c:v>708</c:v>
                </c:pt>
                <c:pt idx="433">
                  <c:v>712</c:v>
                </c:pt>
                <c:pt idx="434">
                  <c:v>720</c:v>
                </c:pt>
                <c:pt idx="435">
                  <c:v>722</c:v>
                </c:pt>
                <c:pt idx="436">
                  <c:v>725</c:v>
                </c:pt>
                <c:pt idx="437">
                  <c:v>727</c:v>
                </c:pt>
                <c:pt idx="438">
                  <c:v>738</c:v>
                </c:pt>
                <c:pt idx="439">
                  <c:v>741</c:v>
                </c:pt>
                <c:pt idx="440">
                  <c:v>742</c:v>
                </c:pt>
                <c:pt idx="441">
                  <c:v>754</c:v>
                </c:pt>
                <c:pt idx="442">
                  <c:v>763</c:v>
                </c:pt>
                <c:pt idx="443">
                  <c:v>764</c:v>
                </c:pt>
                <c:pt idx="444">
                  <c:v>765</c:v>
                </c:pt>
                <c:pt idx="445">
                  <c:v>771</c:v>
                </c:pt>
                <c:pt idx="446">
                  <c:v>779</c:v>
                </c:pt>
                <c:pt idx="447">
                  <c:v>784</c:v>
                </c:pt>
                <c:pt idx="448">
                  <c:v>797</c:v>
                </c:pt>
                <c:pt idx="449">
                  <c:v>801</c:v>
                </c:pt>
                <c:pt idx="450">
                  <c:v>809</c:v>
                </c:pt>
                <c:pt idx="451">
                  <c:v>811</c:v>
                </c:pt>
                <c:pt idx="452">
                  <c:v>812</c:v>
                </c:pt>
                <c:pt idx="453">
                  <c:v>815</c:v>
                </c:pt>
                <c:pt idx="454">
                  <c:v>822</c:v>
                </c:pt>
                <c:pt idx="455">
                  <c:v>824</c:v>
                </c:pt>
                <c:pt idx="456">
                  <c:v>825</c:v>
                </c:pt>
                <c:pt idx="457">
                  <c:v>829</c:v>
                </c:pt>
                <c:pt idx="458">
                  <c:v>830</c:v>
                </c:pt>
                <c:pt idx="459">
                  <c:v>834</c:v>
                </c:pt>
                <c:pt idx="460">
                  <c:v>842</c:v>
                </c:pt>
                <c:pt idx="461">
                  <c:v>851</c:v>
                </c:pt>
                <c:pt idx="462">
                  <c:v>853</c:v>
                </c:pt>
                <c:pt idx="463">
                  <c:v>854</c:v>
                </c:pt>
                <c:pt idx="464">
                  <c:v>857</c:v>
                </c:pt>
                <c:pt idx="465">
                  <c:v>880</c:v>
                </c:pt>
                <c:pt idx="466">
                  <c:v>885</c:v>
                </c:pt>
                <c:pt idx="467">
                  <c:v>888</c:v>
                </c:pt>
                <c:pt idx="468">
                  <c:v>901</c:v>
                </c:pt>
                <c:pt idx="469">
                  <c:v>906</c:v>
                </c:pt>
                <c:pt idx="470">
                  <c:v>908</c:v>
                </c:pt>
                <c:pt idx="471">
                  <c:v>914</c:v>
                </c:pt>
                <c:pt idx="472">
                  <c:v>926</c:v>
                </c:pt>
                <c:pt idx="473">
                  <c:v>931</c:v>
                </c:pt>
                <c:pt idx="474">
                  <c:v>953</c:v>
                </c:pt>
                <c:pt idx="475">
                  <c:v>954</c:v>
                </c:pt>
                <c:pt idx="476">
                  <c:v>956</c:v>
                </c:pt>
                <c:pt idx="477">
                  <c:v>963</c:v>
                </c:pt>
                <c:pt idx="478">
                  <c:v>970</c:v>
                </c:pt>
                <c:pt idx="479">
                  <c:v>984</c:v>
                </c:pt>
                <c:pt idx="480">
                  <c:v>990</c:v>
                </c:pt>
                <c:pt idx="481">
                  <c:v>993</c:v>
                </c:pt>
                <c:pt idx="482">
                  <c:v>1005</c:v>
                </c:pt>
                <c:pt idx="483">
                  <c:v>1013</c:v>
                </c:pt>
                <c:pt idx="484">
                  <c:v>1022</c:v>
                </c:pt>
                <c:pt idx="485">
                  <c:v>1033</c:v>
                </c:pt>
                <c:pt idx="486">
                  <c:v>1035</c:v>
                </c:pt>
                <c:pt idx="487">
                  <c:v>1039</c:v>
                </c:pt>
                <c:pt idx="488">
                  <c:v>1050</c:v>
                </c:pt>
                <c:pt idx="489">
                  <c:v>1053</c:v>
                </c:pt>
                <c:pt idx="490">
                  <c:v>1061</c:v>
                </c:pt>
                <c:pt idx="491">
                  <c:v>1067</c:v>
                </c:pt>
                <c:pt idx="492">
                  <c:v>1069</c:v>
                </c:pt>
                <c:pt idx="493">
                  <c:v>1071</c:v>
                </c:pt>
                <c:pt idx="494">
                  <c:v>1099</c:v>
                </c:pt>
                <c:pt idx="495">
                  <c:v>1144</c:v>
                </c:pt>
                <c:pt idx="496">
                  <c:v>1149</c:v>
                </c:pt>
                <c:pt idx="497">
                  <c:v>1156</c:v>
                </c:pt>
                <c:pt idx="498">
                  <c:v>1168</c:v>
                </c:pt>
                <c:pt idx="499">
                  <c:v>1171</c:v>
                </c:pt>
                <c:pt idx="500">
                  <c:v>1189</c:v>
                </c:pt>
                <c:pt idx="501">
                  <c:v>1198</c:v>
                </c:pt>
                <c:pt idx="502">
                  <c:v>1226</c:v>
                </c:pt>
                <c:pt idx="503">
                  <c:v>1245</c:v>
                </c:pt>
                <c:pt idx="504">
                  <c:v>1248</c:v>
                </c:pt>
                <c:pt idx="505">
                  <c:v>1249</c:v>
                </c:pt>
                <c:pt idx="506">
                  <c:v>1281</c:v>
                </c:pt>
                <c:pt idx="507">
                  <c:v>1288</c:v>
                </c:pt>
                <c:pt idx="508">
                  <c:v>1302</c:v>
                </c:pt>
                <c:pt idx="509">
                  <c:v>1307</c:v>
                </c:pt>
                <c:pt idx="510">
                  <c:v>1338</c:v>
                </c:pt>
                <c:pt idx="511">
                  <c:v>1344</c:v>
                </c:pt>
                <c:pt idx="512">
                  <c:v>1345</c:v>
                </c:pt>
                <c:pt idx="513">
                  <c:v>1348</c:v>
                </c:pt>
                <c:pt idx="514">
                  <c:v>1353</c:v>
                </c:pt>
                <c:pt idx="515">
                  <c:v>1355</c:v>
                </c:pt>
                <c:pt idx="516">
                  <c:v>1383</c:v>
                </c:pt>
                <c:pt idx="517">
                  <c:v>1393</c:v>
                </c:pt>
                <c:pt idx="518">
                  <c:v>1395</c:v>
                </c:pt>
                <c:pt idx="519">
                  <c:v>1401</c:v>
                </c:pt>
                <c:pt idx="520">
                  <c:v>1407</c:v>
                </c:pt>
                <c:pt idx="521">
                  <c:v>1415</c:v>
                </c:pt>
                <c:pt idx="522">
                  <c:v>1421</c:v>
                </c:pt>
                <c:pt idx="523">
                  <c:v>1423</c:v>
                </c:pt>
                <c:pt idx="524">
                  <c:v>1429</c:v>
                </c:pt>
                <c:pt idx="525">
                  <c:v>1495</c:v>
                </c:pt>
                <c:pt idx="526">
                  <c:v>1498</c:v>
                </c:pt>
                <c:pt idx="527">
                  <c:v>1517</c:v>
                </c:pt>
                <c:pt idx="528">
                  <c:v>1529</c:v>
                </c:pt>
                <c:pt idx="529">
                  <c:v>1561</c:v>
                </c:pt>
                <c:pt idx="530">
                  <c:v>1568</c:v>
                </c:pt>
                <c:pt idx="531">
                  <c:v>1593</c:v>
                </c:pt>
                <c:pt idx="532">
                  <c:v>1605</c:v>
                </c:pt>
                <c:pt idx="533">
                  <c:v>1610</c:v>
                </c:pt>
                <c:pt idx="534">
                  <c:v>1616</c:v>
                </c:pt>
                <c:pt idx="535">
                  <c:v>1650</c:v>
                </c:pt>
                <c:pt idx="536">
                  <c:v>1668</c:v>
                </c:pt>
                <c:pt idx="537">
                  <c:v>1675</c:v>
                </c:pt>
                <c:pt idx="538">
                  <c:v>1682</c:v>
                </c:pt>
                <c:pt idx="539">
                  <c:v>1686</c:v>
                </c:pt>
                <c:pt idx="540">
                  <c:v>1700</c:v>
                </c:pt>
                <c:pt idx="541">
                  <c:v>1784</c:v>
                </c:pt>
                <c:pt idx="542">
                  <c:v>1795</c:v>
                </c:pt>
                <c:pt idx="543">
                  <c:v>1826</c:v>
                </c:pt>
                <c:pt idx="544">
                  <c:v>1828</c:v>
                </c:pt>
                <c:pt idx="545">
                  <c:v>1841</c:v>
                </c:pt>
                <c:pt idx="546">
                  <c:v>1861</c:v>
                </c:pt>
                <c:pt idx="547">
                  <c:v>1879</c:v>
                </c:pt>
                <c:pt idx="548">
                  <c:v>1886</c:v>
                </c:pt>
                <c:pt idx="549">
                  <c:v>1902</c:v>
                </c:pt>
                <c:pt idx="550">
                  <c:v>2010</c:v>
                </c:pt>
                <c:pt idx="551">
                  <c:v>2011</c:v>
                </c:pt>
                <c:pt idx="552">
                  <c:v>2015</c:v>
                </c:pt>
                <c:pt idx="553">
                  <c:v>2025</c:v>
                </c:pt>
                <c:pt idx="554">
                  <c:v>2033</c:v>
                </c:pt>
                <c:pt idx="555">
                  <c:v>2037</c:v>
                </c:pt>
                <c:pt idx="556">
                  <c:v>2067</c:v>
                </c:pt>
                <c:pt idx="557">
                  <c:v>2109</c:v>
                </c:pt>
                <c:pt idx="558">
                  <c:v>2119</c:v>
                </c:pt>
                <c:pt idx="559">
                  <c:v>2122</c:v>
                </c:pt>
                <c:pt idx="560">
                  <c:v>2274</c:v>
                </c:pt>
                <c:pt idx="561">
                  <c:v>2313</c:v>
                </c:pt>
                <c:pt idx="562">
                  <c:v>2392</c:v>
                </c:pt>
                <c:pt idx="563">
                  <c:v>2509</c:v>
                </c:pt>
                <c:pt idx="564">
                  <c:v>2510</c:v>
                </c:pt>
                <c:pt idx="565">
                  <c:v>2694</c:v>
                </c:pt>
                <c:pt idx="566">
                  <c:v>2821</c:v>
                </c:pt>
                <c:pt idx="567">
                  <c:v>2827</c:v>
                </c:pt>
                <c:pt idx="568">
                  <c:v>2829</c:v>
                </c:pt>
                <c:pt idx="569">
                  <c:v>2847</c:v>
                </c:pt>
                <c:pt idx="570">
                  <c:v>2924</c:v>
                </c:pt>
                <c:pt idx="571">
                  <c:v>3104</c:v>
                </c:pt>
                <c:pt idx="572">
                  <c:v>3175</c:v>
                </c:pt>
                <c:pt idx="573">
                  <c:v>3383</c:v>
                </c:pt>
                <c:pt idx="574">
                  <c:v>3410</c:v>
                </c:pt>
                <c:pt idx="575">
                  <c:v>3455</c:v>
                </c:pt>
                <c:pt idx="576">
                  <c:v>3549</c:v>
                </c:pt>
                <c:pt idx="577">
                  <c:v>3577</c:v>
                </c:pt>
                <c:pt idx="578">
                  <c:v>3687</c:v>
                </c:pt>
                <c:pt idx="579">
                  <c:v>3869</c:v>
                </c:pt>
                <c:pt idx="580">
                  <c:v>3951</c:v>
                </c:pt>
                <c:pt idx="581">
                  <c:v>3998</c:v>
                </c:pt>
                <c:pt idx="582">
                  <c:v>4099</c:v>
                </c:pt>
                <c:pt idx="583">
                  <c:v>4412</c:v>
                </c:pt>
                <c:pt idx="584">
                  <c:v>4589</c:v>
                </c:pt>
                <c:pt idx="585">
                  <c:v>4608</c:v>
                </c:pt>
                <c:pt idx="586">
                  <c:v>4692</c:v>
                </c:pt>
                <c:pt idx="587">
                  <c:v>4834</c:v>
                </c:pt>
                <c:pt idx="588">
                  <c:v>5092</c:v>
                </c:pt>
                <c:pt idx="589">
                  <c:v>5116</c:v>
                </c:pt>
                <c:pt idx="590">
                  <c:v>5291</c:v>
                </c:pt>
                <c:pt idx="591">
                  <c:v>5310</c:v>
                </c:pt>
                <c:pt idx="592">
                  <c:v>5326</c:v>
                </c:pt>
                <c:pt idx="593">
                  <c:v>5713</c:v>
                </c:pt>
                <c:pt idx="594">
                  <c:v>5962</c:v>
                </c:pt>
                <c:pt idx="595">
                  <c:v>6775</c:v>
                </c:pt>
                <c:pt idx="596">
                  <c:v>7390</c:v>
                </c:pt>
                <c:pt idx="597">
                  <c:v>7499</c:v>
                </c:pt>
                <c:pt idx="598">
                  <c:v>7879</c:v>
                </c:pt>
                <c:pt idx="599">
                  <c:v>7974</c:v>
                </c:pt>
                <c:pt idx="600">
                  <c:v>7995</c:v>
                </c:pt>
                <c:pt idx="601">
                  <c:v>8198</c:v>
                </c:pt>
                <c:pt idx="602">
                  <c:v>9127</c:v>
                </c:pt>
                <c:pt idx="603">
                  <c:v>9394</c:v>
                </c:pt>
                <c:pt idx="604">
                  <c:v>10260</c:v>
                </c:pt>
                <c:pt idx="605">
                  <c:v>10850</c:v>
                </c:pt>
              </c:numCache>
            </c:numRef>
          </c:xVal>
          <c:yVal>
            <c:numRef>
              <c:f>'birth-bap intervals by day'!$AD$8:$AD$613</c:f>
              <c:numCache>
                <c:formatCode>General</c:formatCode>
                <c:ptCount val="606"/>
                <c:pt idx="0">
                  <c:v>0.46</c:v>
                </c:pt>
                <c:pt idx="1">
                  <c:v>1.1900000000000137</c:v>
                </c:pt>
                <c:pt idx="2">
                  <c:v>1.7300000000000089</c:v>
                </c:pt>
                <c:pt idx="3">
                  <c:v>2.2999999999999998</c:v>
                </c:pt>
                <c:pt idx="4">
                  <c:v>2.74</c:v>
                </c:pt>
                <c:pt idx="5">
                  <c:v>3.02</c:v>
                </c:pt>
                <c:pt idx="6">
                  <c:v>3.3299999999999987</c:v>
                </c:pt>
                <c:pt idx="7">
                  <c:v>3.68</c:v>
                </c:pt>
                <c:pt idx="8">
                  <c:v>4</c:v>
                </c:pt>
                <c:pt idx="9">
                  <c:v>4.38</c:v>
                </c:pt>
                <c:pt idx="10">
                  <c:v>4.74</c:v>
                </c:pt>
                <c:pt idx="11">
                  <c:v>5.1199999999999966</c:v>
                </c:pt>
                <c:pt idx="12">
                  <c:v>5.56</c:v>
                </c:pt>
                <c:pt idx="13">
                  <c:v>6.26</c:v>
                </c:pt>
                <c:pt idx="14">
                  <c:v>7.21</c:v>
                </c:pt>
                <c:pt idx="15">
                  <c:v>7.94</c:v>
                </c:pt>
                <c:pt idx="16">
                  <c:v>9.11</c:v>
                </c:pt>
                <c:pt idx="17">
                  <c:v>10.220000000000001</c:v>
                </c:pt>
                <c:pt idx="18">
                  <c:v>11.56</c:v>
                </c:pt>
                <c:pt idx="19">
                  <c:v>13.25</c:v>
                </c:pt>
                <c:pt idx="20">
                  <c:v>15.18</c:v>
                </c:pt>
                <c:pt idx="21">
                  <c:v>17.79</c:v>
                </c:pt>
                <c:pt idx="22">
                  <c:v>20.18</c:v>
                </c:pt>
                <c:pt idx="23">
                  <c:v>22.610000000000031</c:v>
                </c:pt>
                <c:pt idx="24">
                  <c:v>25.75</c:v>
                </c:pt>
                <c:pt idx="25">
                  <c:v>29.32</c:v>
                </c:pt>
                <c:pt idx="26">
                  <c:v>32.770000000000003</c:v>
                </c:pt>
                <c:pt idx="27">
                  <c:v>36.51</c:v>
                </c:pt>
                <c:pt idx="28">
                  <c:v>40.11</c:v>
                </c:pt>
                <c:pt idx="29">
                  <c:v>42.98</c:v>
                </c:pt>
                <c:pt idx="30">
                  <c:v>45.59</c:v>
                </c:pt>
                <c:pt idx="31">
                  <c:v>48.13</c:v>
                </c:pt>
                <c:pt idx="32">
                  <c:v>50.1</c:v>
                </c:pt>
                <c:pt idx="33">
                  <c:v>51.8</c:v>
                </c:pt>
                <c:pt idx="34">
                  <c:v>53.48</c:v>
                </c:pt>
                <c:pt idx="35">
                  <c:v>55.01</c:v>
                </c:pt>
                <c:pt idx="36">
                  <c:v>56.44</c:v>
                </c:pt>
                <c:pt idx="37">
                  <c:v>57.68</c:v>
                </c:pt>
                <c:pt idx="38">
                  <c:v>58.85</c:v>
                </c:pt>
                <c:pt idx="39">
                  <c:v>59.89</c:v>
                </c:pt>
                <c:pt idx="40">
                  <c:v>60.67</c:v>
                </c:pt>
                <c:pt idx="41">
                  <c:v>61.58</c:v>
                </c:pt>
                <c:pt idx="42">
                  <c:v>62.46</c:v>
                </c:pt>
                <c:pt idx="43">
                  <c:v>63.32</c:v>
                </c:pt>
                <c:pt idx="44">
                  <c:v>64.169999999999987</c:v>
                </c:pt>
                <c:pt idx="45">
                  <c:v>64.83</c:v>
                </c:pt>
                <c:pt idx="46">
                  <c:v>65.510000000000005</c:v>
                </c:pt>
                <c:pt idx="47">
                  <c:v>66.179999999999978</c:v>
                </c:pt>
                <c:pt idx="48">
                  <c:v>66.86999999999999</c:v>
                </c:pt>
                <c:pt idx="49">
                  <c:v>67.709999999999994</c:v>
                </c:pt>
                <c:pt idx="50">
                  <c:v>68.5</c:v>
                </c:pt>
                <c:pt idx="51">
                  <c:v>69</c:v>
                </c:pt>
                <c:pt idx="52">
                  <c:v>69.599999999999994</c:v>
                </c:pt>
                <c:pt idx="53">
                  <c:v>70.179999999999978</c:v>
                </c:pt>
                <c:pt idx="54">
                  <c:v>70.679999999999978</c:v>
                </c:pt>
                <c:pt idx="55">
                  <c:v>71.22</c:v>
                </c:pt>
                <c:pt idx="56">
                  <c:v>71.7</c:v>
                </c:pt>
                <c:pt idx="57">
                  <c:v>72</c:v>
                </c:pt>
                <c:pt idx="58">
                  <c:v>72.5</c:v>
                </c:pt>
                <c:pt idx="59">
                  <c:v>72.900000000000006</c:v>
                </c:pt>
                <c:pt idx="60">
                  <c:v>73.410000000000025</c:v>
                </c:pt>
                <c:pt idx="61">
                  <c:v>73.790000000000006</c:v>
                </c:pt>
                <c:pt idx="62">
                  <c:v>74.209999999999994</c:v>
                </c:pt>
                <c:pt idx="63">
                  <c:v>74.540000000000006</c:v>
                </c:pt>
                <c:pt idx="64">
                  <c:v>74.98</c:v>
                </c:pt>
                <c:pt idx="65">
                  <c:v>75.430000000000007</c:v>
                </c:pt>
                <c:pt idx="66">
                  <c:v>75.81</c:v>
                </c:pt>
                <c:pt idx="67">
                  <c:v>76.169999999999987</c:v>
                </c:pt>
                <c:pt idx="68">
                  <c:v>76.440000000000026</c:v>
                </c:pt>
                <c:pt idx="69">
                  <c:v>76.709999999999994</c:v>
                </c:pt>
                <c:pt idx="70">
                  <c:v>76.959999999999994</c:v>
                </c:pt>
                <c:pt idx="71">
                  <c:v>77.06</c:v>
                </c:pt>
                <c:pt idx="72">
                  <c:v>77.25</c:v>
                </c:pt>
                <c:pt idx="73">
                  <c:v>77.55</c:v>
                </c:pt>
                <c:pt idx="74">
                  <c:v>77.81</c:v>
                </c:pt>
                <c:pt idx="75">
                  <c:v>78.069999999999993</c:v>
                </c:pt>
                <c:pt idx="76">
                  <c:v>78.28</c:v>
                </c:pt>
                <c:pt idx="77">
                  <c:v>78.52</c:v>
                </c:pt>
                <c:pt idx="78">
                  <c:v>78.739999999999995</c:v>
                </c:pt>
                <c:pt idx="79">
                  <c:v>78.940000000000026</c:v>
                </c:pt>
                <c:pt idx="80">
                  <c:v>79.11999999999999</c:v>
                </c:pt>
                <c:pt idx="81">
                  <c:v>79.39</c:v>
                </c:pt>
                <c:pt idx="82">
                  <c:v>79.61999999999999</c:v>
                </c:pt>
                <c:pt idx="83">
                  <c:v>79.900000000000006</c:v>
                </c:pt>
                <c:pt idx="84">
                  <c:v>80.169999999999987</c:v>
                </c:pt>
                <c:pt idx="85">
                  <c:v>80.349999999999994</c:v>
                </c:pt>
                <c:pt idx="86">
                  <c:v>80.56</c:v>
                </c:pt>
                <c:pt idx="87">
                  <c:v>80.7</c:v>
                </c:pt>
                <c:pt idx="88">
                  <c:v>80.89</c:v>
                </c:pt>
                <c:pt idx="89">
                  <c:v>81.099999999999994</c:v>
                </c:pt>
                <c:pt idx="90">
                  <c:v>81.319999999999993</c:v>
                </c:pt>
                <c:pt idx="91">
                  <c:v>81.53</c:v>
                </c:pt>
                <c:pt idx="92">
                  <c:v>81.69</c:v>
                </c:pt>
                <c:pt idx="93">
                  <c:v>81.910000000000025</c:v>
                </c:pt>
                <c:pt idx="94">
                  <c:v>82.05</c:v>
                </c:pt>
                <c:pt idx="95">
                  <c:v>82.25</c:v>
                </c:pt>
                <c:pt idx="96">
                  <c:v>82.4</c:v>
                </c:pt>
                <c:pt idx="97">
                  <c:v>82.56</c:v>
                </c:pt>
                <c:pt idx="98">
                  <c:v>82.73</c:v>
                </c:pt>
                <c:pt idx="99">
                  <c:v>82.910000000000025</c:v>
                </c:pt>
                <c:pt idx="100">
                  <c:v>83.06</c:v>
                </c:pt>
                <c:pt idx="101">
                  <c:v>83.27</c:v>
                </c:pt>
                <c:pt idx="102">
                  <c:v>83.47</c:v>
                </c:pt>
                <c:pt idx="103">
                  <c:v>83.6</c:v>
                </c:pt>
                <c:pt idx="104">
                  <c:v>83.79</c:v>
                </c:pt>
                <c:pt idx="105">
                  <c:v>83.960000000000022</c:v>
                </c:pt>
                <c:pt idx="106">
                  <c:v>84.09</c:v>
                </c:pt>
                <c:pt idx="107">
                  <c:v>84.3</c:v>
                </c:pt>
                <c:pt idx="108">
                  <c:v>84.440000000000026</c:v>
                </c:pt>
                <c:pt idx="109">
                  <c:v>84.649999999999991</c:v>
                </c:pt>
                <c:pt idx="110">
                  <c:v>84.83</c:v>
                </c:pt>
                <c:pt idx="111">
                  <c:v>84.97</c:v>
                </c:pt>
                <c:pt idx="112">
                  <c:v>85.11999999999999</c:v>
                </c:pt>
                <c:pt idx="113">
                  <c:v>85.22</c:v>
                </c:pt>
                <c:pt idx="114">
                  <c:v>85.35</c:v>
                </c:pt>
                <c:pt idx="115">
                  <c:v>85.42</c:v>
                </c:pt>
                <c:pt idx="116">
                  <c:v>85.61999999999999</c:v>
                </c:pt>
                <c:pt idx="117">
                  <c:v>85.710000000000022</c:v>
                </c:pt>
                <c:pt idx="118">
                  <c:v>85.77</c:v>
                </c:pt>
                <c:pt idx="119">
                  <c:v>85.990000000000023</c:v>
                </c:pt>
                <c:pt idx="120">
                  <c:v>86.11</c:v>
                </c:pt>
                <c:pt idx="121">
                  <c:v>86.29</c:v>
                </c:pt>
                <c:pt idx="122">
                  <c:v>86.39</c:v>
                </c:pt>
                <c:pt idx="123">
                  <c:v>86.5</c:v>
                </c:pt>
                <c:pt idx="124">
                  <c:v>86.649999999999991</c:v>
                </c:pt>
                <c:pt idx="125">
                  <c:v>86.82</c:v>
                </c:pt>
                <c:pt idx="126">
                  <c:v>86.89</c:v>
                </c:pt>
                <c:pt idx="127">
                  <c:v>86.98</c:v>
                </c:pt>
                <c:pt idx="128">
                  <c:v>87.09</c:v>
                </c:pt>
                <c:pt idx="129">
                  <c:v>87.22</c:v>
                </c:pt>
                <c:pt idx="130">
                  <c:v>87.3</c:v>
                </c:pt>
                <c:pt idx="131">
                  <c:v>87.38</c:v>
                </c:pt>
                <c:pt idx="132">
                  <c:v>87.5</c:v>
                </c:pt>
                <c:pt idx="133">
                  <c:v>87.57</c:v>
                </c:pt>
                <c:pt idx="134">
                  <c:v>87.61</c:v>
                </c:pt>
                <c:pt idx="135">
                  <c:v>87.679999999999978</c:v>
                </c:pt>
                <c:pt idx="136">
                  <c:v>87.78</c:v>
                </c:pt>
                <c:pt idx="137">
                  <c:v>87.83</c:v>
                </c:pt>
                <c:pt idx="138">
                  <c:v>87.86</c:v>
                </c:pt>
                <c:pt idx="139">
                  <c:v>87.9</c:v>
                </c:pt>
                <c:pt idx="140">
                  <c:v>87.960000000000022</c:v>
                </c:pt>
                <c:pt idx="141">
                  <c:v>88.03</c:v>
                </c:pt>
                <c:pt idx="142">
                  <c:v>88.169999999999987</c:v>
                </c:pt>
                <c:pt idx="143">
                  <c:v>88.27</c:v>
                </c:pt>
                <c:pt idx="144">
                  <c:v>88.34</c:v>
                </c:pt>
                <c:pt idx="145">
                  <c:v>88.440000000000026</c:v>
                </c:pt>
                <c:pt idx="146">
                  <c:v>88.48</c:v>
                </c:pt>
                <c:pt idx="147">
                  <c:v>88.52</c:v>
                </c:pt>
                <c:pt idx="148">
                  <c:v>88.61999999999999</c:v>
                </c:pt>
                <c:pt idx="149">
                  <c:v>88.72</c:v>
                </c:pt>
                <c:pt idx="150">
                  <c:v>88.86</c:v>
                </c:pt>
                <c:pt idx="151">
                  <c:v>88.910000000000025</c:v>
                </c:pt>
                <c:pt idx="152">
                  <c:v>88.960000000000022</c:v>
                </c:pt>
                <c:pt idx="153">
                  <c:v>89.01</c:v>
                </c:pt>
                <c:pt idx="154">
                  <c:v>89.05</c:v>
                </c:pt>
                <c:pt idx="155">
                  <c:v>89.19</c:v>
                </c:pt>
                <c:pt idx="156">
                  <c:v>89.29</c:v>
                </c:pt>
                <c:pt idx="157">
                  <c:v>89.42</c:v>
                </c:pt>
                <c:pt idx="158">
                  <c:v>89.48</c:v>
                </c:pt>
                <c:pt idx="159">
                  <c:v>89.53</c:v>
                </c:pt>
                <c:pt idx="160">
                  <c:v>89.55</c:v>
                </c:pt>
                <c:pt idx="161">
                  <c:v>89.64</c:v>
                </c:pt>
                <c:pt idx="162">
                  <c:v>89.69</c:v>
                </c:pt>
                <c:pt idx="163">
                  <c:v>89.7</c:v>
                </c:pt>
                <c:pt idx="164">
                  <c:v>89.73</c:v>
                </c:pt>
                <c:pt idx="165">
                  <c:v>89.77</c:v>
                </c:pt>
                <c:pt idx="166">
                  <c:v>89.83</c:v>
                </c:pt>
                <c:pt idx="167">
                  <c:v>89.910000000000025</c:v>
                </c:pt>
                <c:pt idx="168">
                  <c:v>89.97</c:v>
                </c:pt>
                <c:pt idx="169">
                  <c:v>89.990000000000023</c:v>
                </c:pt>
                <c:pt idx="170">
                  <c:v>90.05</c:v>
                </c:pt>
                <c:pt idx="171">
                  <c:v>90.149999999999991</c:v>
                </c:pt>
                <c:pt idx="172">
                  <c:v>90.22</c:v>
                </c:pt>
                <c:pt idx="173">
                  <c:v>90.29</c:v>
                </c:pt>
                <c:pt idx="174">
                  <c:v>90.36</c:v>
                </c:pt>
                <c:pt idx="175">
                  <c:v>90.460000000000022</c:v>
                </c:pt>
                <c:pt idx="176">
                  <c:v>90.53</c:v>
                </c:pt>
                <c:pt idx="177">
                  <c:v>90.64</c:v>
                </c:pt>
                <c:pt idx="178">
                  <c:v>90.7</c:v>
                </c:pt>
                <c:pt idx="179">
                  <c:v>90.72</c:v>
                </c:pt>
                <c:pt idx="180">
                  <c:v>90.79</c:v>
                </c:pt>
                <c:pt idx="181">
                  <c:v>90.88</c:v>
                </c:pt>
                <c:pt idx="182">
                  <c:v>90.92</c:v>
                </c:pt>
                <c:pt idx="183">
                  <c:v>90.95</c:v>
                </c:pt>
                <c:pt idx="184">
                  <c:v>91.05</c:v>
                </c:pt>
                <c:pt idx="185">
                  <c:v>91.11999999999999</c:v>
                </c:pt>
                <c:pt idx="186">
                  <c:v>91.16</c:v>
                </c:pt>
                <c:pt idx="187">
                  <c:v>91.22</c:v>
                </c:pt>
                <c:pt idx="188">
                  <c:v>91.26</c:v>
                </c:pt>
                <c:pt idx="189">
                  <c:v>91.29</c:v>
                </c:pt>
                <c:pt idx="190">
                  <c:v>91.33</c:v>
                </c:pt>
                <c:pt idx="191">
                  <c:v>91.410000000000025</c:v>
                </c:pt>
                <c:pt idx="192">
                  <c:v>91.47</c:v>
                </c:pt>
                <c:pt idx="193">
                  <c:v>91.48</c:v>
                </c:pt>
                <c:pt idx="194">
                  <c:v>91.52</c:v>
                </c:pt>
                <c:pt idx="195">
                  <c:v>91.57</c:v>
                </c:pt>
                <c:pt idx="196">
                  <c:v>91.58</c:v>
                </c:pt>
                <c:pt idx="197">
                  <c:v>91.61999999999999</c:v>
                </c:pt>
                <c:pt idx="198">
                  <c:v>91.679999999999978</c:v>
                </c:pt>
                <c:pt idx="199">
                  <c:v>91.710000000000022</c:v>
                </c:pt>
                <c:pt idx="200">
                  <c:v>91.75</c:v>
                </c:pt>
                <c:pt idx="201">
                  <c:v>91.79</c:v>
                </c:pt>
                <c:pt idx="202">
                  <c:v>91.83</c:v>
                </c:pt>
                <c:pt idx="203">
                  <c:v>91.89</c:v>
                </c:pt>
                <c:pt idx="204">
                  <c:v>91.9</c:v>
                </c:pt>
                <c:pt idx="205">
                  <c:v>91.940000000000026</c:v>
                </c:pt>
                <c:pt idx="206">
                  <c:v>91.960000000000022</c:v>
                </c:pt>
                <c:pt idx="207">
                  <c:v>91.990000000000023</c:v>
                </c:pt>
                <c:pt idx="208">
                  <c:v>92.03</c:v>
                </c:pt>
                <c:pt idx="209">
                  <c:v>92.06</c:v>
                </c:pt>
                <c:pt idx="210">
                  <c:v>92.13</c:v>
                </c:pt>
                <c:pt idx="211">
                  <c:v>92.14</c:v>
                </c:pt>
                <c:pt idx="212">
                  <c:v>92.169999999999987</c:v>
                </c:pt>
                <c:pt idx="213">
                  <c:v>92.2</c:v>
                </c:pt>
                <c:pt idx="214">
                  <c:v>92.210000000000022</c:v>
                </c:pt>
                <c:pt idx="215">
                  <c:v>92.23</c:v>
                </c:pt>
                <c:pt idx="216">
                  <c:v>92.28</c:v>
                </c:pt>
                <c:pt idx="217">
                  <c:v>92.32</c:v>
                </c:pt>
                <c:pt idx="218">
                  <c:v>92.38</c:v>
                </c:pt>
                <c:pt idx="219">
                  <c:v>92.39</c:v>
                </c:pt>
                <c:pt idx="220">
                  <c:v>92.42</c:v>
                </c:pt>
                <c:pt idx="221">
                  <c:v>92.440000000000026</c:v>
                </c:pt>
                <c:pt idx="222">
                  <c:v>92.48</c:v>
                </c:pt>
                <c:pt idx="223">
                  <c:v>92.51</c:v>
                </c:pt>
                <c:pt idx="224">
                  <c:v>92.53</c:v>
                </c:pt>
                <c:pt idx="225">
                  <c:v>92.56</c:v>
                </c:pt>
                <c:pt idx="226">
                  <c:v>92.61999999999999</c:v>
                </c:pt>
                <c:pt idx="227">
                  <c:v>92.649999999999991</c:v>
                </c:pt>
                <c:pt idx="228">
                  <c:v>92.66</c:v>
                </c:pt>
                <c:pt idx="229">
                  <c:v>92.669999999999987</c:v>
                </c:pt>
                <c:pt idx="230">
                  <c:v>92.69</c:v>
                </c:pt>
                <c:pt idx="231">
                  <c:v>92.740000000000023</c:v>
                </c:pt>
                <c:pt idx="232">
                  <c:v>92.76</c:v>
                </c:pt>
                <c:pt idx="233">
                  <c:v>92.79</c:v>
                </c:pt>
                <c:pt idx="234">
                  <c:v>92.8</c:v>
                </c:pt>
                <c:pt idx="235">
                  <c:v>92.83</c:v>
                </c:pt>
                <c:pt idx="236">
                  <c:v>92.84</c:v>
                </c:pt>
                <c:pt idx="237">
                  <c:v>92.86999999999999</c:v>
                </c:pt>
                <c:pt idx="238">
                  <c:v>92.93</c:v>
                </c:pt>
                <c:pt idx="239">
                  <c:v>92.97</c:v>
                </c:pt>
                <c:pt idx="240">
                  <c:v>93.01</c:v>
                </c:pt>
                <c:pt idx="241">
                  <c:v>93.03</c:v>
                </c:pt>
                <c:pt idx="242">
                  <c:v>93.1</c:v>
                </c:pt>
                <c:pt idx="243">
                  <c:v>93.11</c:v>
                </c:pt>
                <c:pt idx="244">
                  <c:v>93.149999999999991</c:v>
                </c:pt>
                <c:pt idx="245">
                  <c:v>93.169999999999987</c:v>
                </c:pt>
                <c:pt idx="246">
                  <c:v>93.210000000000022</c:v>
                </c:pt>
                <c:pt idx="247">
                  <c:v>93.25</c:v>
                </c:pt>
                <c:pt idx="248">
                  <c:v>93.28</c:v>
                </c:pt>
                <c:pt idx="249">
                  <c:v>93.32</c:v>
                </c:pt>
                <c:pt idx="250">
                  <c:v>93.35</c:v>
                </c:pt>
                <c:pt idx="251">
                  <c:v>93.36</c:v>
                </c:pt>
                <c:pt idx="252">
                  <c:v>93.4</c:v>
                </c:pt>
                <c:pt idx="253">
                  <c:v>93.47</c:v>
                </c:pt>
                <c:pt idx="254">
                  <c:v>93.5</c:v>
                </c:pt>
                <c:pt idx="255">
                  <c:v>93.52</c:v>
                </c:pt>
                <c:pt idx="256">
                  <c:v>93.53</c:v>
                </c:pt>
                <c:pt idx="257">
                  <c:v>93.54</c:v>
                </c:pt>
                <c:pt idx="258">
                  <c:v>93.61</c:v>
                </c:pt>
                <c:pt idx="259">
                  <c:v>93.64</c:v>
                </c:pt>
                <c:pt idx="260">
                  <c:v>93.7</c:v>
                </c:pt>
                <c:pt idx="261">
                  <c:v>93.710000000000022</c:v>
                </c:pt>
                <c:pt idx="262">
                  <c:v>93.73</c:v>
                </c:pt>
                <c:pt idx="263">
                  <c:v>93.77</c:v>
                </c:pt>
                <c:pt idx="264">
                  <c:v>93.78</c:v>
                </c:pt>
                <c:pt idx="265">
                  <c:v>93.81</c:v>
                </c:pt>
                <c:pt idx="266">
                  <c:v>93.84</c:v>
                </c:pt>
                <c:pt idx="267">
                  <c:v>93.85</c:v>
                </c:pt>
                <c:pt idx="268">
                  <c:v>93.86999999999999</c:v>
                </c:pt>
                <c:pt idx="269">
                  <c:v>93.88</c:v>
                </c:pt>
                <c:pt idx="270">
                  <c:v>93.910000000000025</c:v>
                </c:pt>
                <c:pt idx="271">
                  <c:v>93.92</c:v>
                </c:pt>
                <c:pt idx="272">
                  <c:v>93.97</c:v>
                </c:pt>
                <c:pt idx="273">
                  <c:v>93.98</c:v>
                </c:pt>
                <c:pt idx="274">
                  <c:v>94.02</c:v>
                </c:pt>
                <c:pt idx="275">
                  <c:v>94.05</c:v>
                </c:pt>
                <c:pt idx="276">
                  <c:v>94.06</c:v>
                </c:pt>
                <c:pt idx="277">
                  <c:v>94.08</c:v>
                </c:pt>
                <c:pt idx="278">
                  <c:v>94.11999999999999</c:v>
                </c:pt>
                <c:pt idx="279">
                  <c:v>94.16</c:v>
                </c:pt>
                <c:pt idx="280">
                  <c:v>94.22</c:v>
                </c:pt>
                <c:pt idx="281">
                  <c:v>94.25</c:v>
                </c:pt>
                <c:pt idx="282">
                  <c:v>94.26</c:v>
                </c:pt>
                <c:pt idx="283">
                  <c:v>94.27</c:v>
                </c:pt>
                <c:pt idx="284">
                  <c:v>94.3</c:v>
                </c:pt>
                <c:pt idx="285">
                  <c:v>94.33</c:v>
                </c:pt>
                <c:pt idx="286">
                  <c:v>94.36</c:v>
                </c:pt>
                <c:pt idx="287">
                  <c:v>94.410000000000025</c:v>
                </c:pt>
                <c:pt idx="288">
                  <c:v>94.460000000000022</c:v>
                </c:pt>
                <c:pt idx="289">
                  <c:v>94.47</c:v>
                </c:pt>
                <c:pt idx="290">
                  <c:v>94.51</c:v>
                </c:pt>
                <c:pt idx="291">
                  <c:v>94.53</c:v>
                </c:pt>
                <c:pt idx="292">
                  <c:v>94.54</c:v>
                </c:pt>
                <c:pt idx="293">
                  <c:v>94.57</c:v>
                </c:pt>
                <c:pt idx="294">
                  <c:v>94.61</c:v>
                </c:pt>
                <c:pt idx="295">
                  <c:v>94.63</c:v>
                </c:pt>
                <c:pt idx="296">
                  <c:v>94.649999999999991</c:v>
                </c:pt>
                <c:pt idx="297">
                  <c:v>94.669999999999987</c:v>
                </c:pt>
                <c:pt idx="298">
                  <c:v>94.710000000000022</c:v>
                </c:pt>
                <c:pt idx="299">
                  <c:v>94.72</c:v>
                </c:pt>
                <c:pt idx="300">
                  <c:v>94.77</c:v>
                </c:pt>
                <c:pt idx="301">
                  <c:v>94.78</c:v>
                </c:pt>
                <c:pt idx="302">
                  <c:v>94.81</c:v>
                </c:pt>
                <c:pt idx="303">
                  <c:v>94.82</c:v>
                </c:pt>
                <c:pt idx="304">
                  <c:v>94.84</c:v>
                </c:pt>
                <c:pt idx="305">
                  <c:v>94.85</c:v>
                </c:pt>
                <c:pt idx="306">
                  <c:v>94.86</c:v>
                </c:pt>
                <c:pt idx="307">
                  <c:v>94.88</c:v>
                </c:pt>
                <c:pt idx="308">
                  <c:v>94.910000000000025</c:v>
                </c:pt>
                <c:pt idx="309">
                  <c:v>94.93</c:v>
                </c:pt>
                <c:pt idx="310">
                  <c:v>94.95</c:v>
                </c:pt>
                <c:pt idx="311">
                  <c:v>94.960000000000022</c:v>
                </c:pt>
                <c:pt idx="312">
                  <c:v>94.98</c:v>
                </c:pt>
                <c:pt idx="313">
                  <c:v>95</c:v>
                </c:pt>
                <c:pt idx="314">
                  <c:v>95.02</c:v>
                </c:pt>
                <c:pt idx="315">
                  <c:v>95.05</c:v>
                </c:pt>
                <c:pt idx="316">
                  <c:v>95.06</c:v>
                </c:pt>
                <c:pt idx="317">
                  <c:v>95.07</c:v>
                </c:pt>
                <c:pt idx="318">
                  <c:v>95.09</c:v>
                </c:pt>
                <c:pt idx="319">
                  <c:v>95.1</c:v>
                </c:pt>
                <c:pt idx="320">
                  <c:v>95.11999999999999</c:v>
                </c:pt>
                <c:pt idx="321">
                  <c:v>95.13</c:v>
                </c:pt>
                <c:pt idx="322">
                  <c:v>95.16</c:v>
                </c:pt>
                <c:pt idx="323">
                  <c:v>95.169999999999987</c:v>
                </c:pt>
                <c:pt idx="324">
                  <c:v>95.2</c:v>
                </c:pt>
                <c:pt idx="325">
                  <c:v>95.210000000000022</c:v>
                </c:pt>
                <c:pt idx="326">
                  <c:v>95.23</c:v>
                </c:pt>
                <c:pt idx="327">
                  <c:v>95.27</c:v>
                </c:pt>
                <c:pt idx="328">
                  <c:v>95.33</c:v>
                </c:pt>
                <c:pt idx="329">
                  <c:v>95.36</c:v>
                </c:pt>
                <c:pt idx="330">
                  <c:v>95.36999999999999</c:v>
                </c:pt>
                <c:pt idx="331">
                  <c:v>95.38</c:v>
                </c:pt>
                <c:pt idx="332">
                  <c:v>95.410000000000025</c:v>
                </c:pt>
                <c:pt idx="333">
                  <c:v>95.47</c:v>
                </c:pt>
                <c:pt idx="334">
                  <c:v>95.51</c:v>
                </c:pt>
                <c:pt idx="335">
                  <c:v>95.52</c:v>
                </c:pt>
                <c:pt idx="336">
                  <c:v>95.55</c:v>
                </c:pt>
                <c:pt idx="337">
                  <c:v>95.59</c:v>
                </c:pt>
                <c:pt idx="338">
                  <c:v>95.61</c:v>
                </c:pt>
                <c:pt idx="339">
                  <c:v>95.61999999999999</c:v>
                </c:pt>
                <c:pt idx="340">
                  <c:v>95.64</c:v>
                </c:pt>
                <c:pt idx="341">
                  <c:v>95.679999999999978</c:v>
                </c:pt>
                <c:pt idx="342">
                  <c:v>95.710000000000022</c:v>
                </c:pt>
                <c:pt idx="343">
                  <c:v>95.72</c:v>
                </c:pt>
                <c:pt idx="344">
                  <c:v>95.73</c:v>
                </c:pt>
                <c:pt idx="345">
                  <c:v>95.75</c:v>
                </c:pt>
                <c:pt idx="346">
                  <c:v>95.76</c:v>
                </c:pt>
                <c:pt idx="347">
                  <c:v>95.79</c:v>
                </c:pt>
                <c:pt idx="348">
                  <c:v>95.83</c:v>
                </c:pt>
                <c:pt idx="349">
                  <c:v>95.89</c:v>
                </c:pt>
                <c:pt idx="350">
                  <c:v>95.92</c:v>
                </c:pt>
                <c:pt idx="351">
                  <c:v>95.93</c:v>
                </c:pt>
                <c:pt idx="352">
                  <c:v>95.960000000000022</c:v>
                </c:pt>
                <c:pt idx="353">
                  <c:v>95.990000000000023</c:v>
                </c:pt>
                <c:pt idx="354">
                  <c:v>96.01</c:v>
                </c:pt>
                <c:pt idx="355">
                  <c:v>96.04</c:v>
                </c:pt>
                <c:pt idx="356">
                  <c:v>96.06</c:v>
                </c:pt>
                <c:pt idx="357">
                  <c:v>96.07</c:v>
                </c:pt>
                <c:pt idx="358">
                  <c:v>96.1</c:v>
                </c:pt>
                <c:pt idx="359">
                  <c:v>96.14</c:v>
                </c:pt>
                <c:pt idx="360">
                  <c:v>96.149999999999991</c:v>
                </c:pt>
                <c:pt idx="361">
                  <c:v>96.179999999999978</c:v>
                </c:pt>
                <c:pt idx="362">
                  <c:v>96.2</c:v>
                </c:pt>
                <c:pt idx="363">
                  <c:v>96.210000000000022</c:v>
                </c:pt>
                <c:pt idx="364">
                  <c:v>96.23</c:v>
                </c:pt>
                <c:pt idx="365">
                  <c:v>96.240000000000023</c:v>
                </c:pt>
                <c:pt idx="366">
                  <c:v>96.28</c:v>
                </c:pt>
                <c:pt idx="367">
                  <c:v>96.3</c:v>
                </c:pt>
                <c:pt idx="368">
                  <c:v>96.31</c:v>
                </c:pt>
                <c:pt idx="369">
                  <c:v>96.35</c:v>
                </c:pt>
                <c:pt idx="370">
                  <c:v>96.36999999999999</c:v>
                </c:pt>
                <c:pt idx="371">
                  <c:v>96.38</c:v>
                </c:pt>
                <c:pt idx="372">
                  <c:v>96.410000000000025</c:v>
                </c:pt>
                <c:pt idx="373">
                  <c:v>96.42</c:v>
                </c:pt>
                <c:pt idx="374">
                  <c:v>96.440000000000026</c:v>
                </c:pt>
                <c:pt idx="375">
                  <c:v>96.48</c:v>
                </c:pt>
                <c:pt idx="376">
                  <c:v>96.490000000000023</c:v>
                </c:pt>
                <c:pt idx="377">
                  <c:v>96.51</c:v>
                </c:pt>
                <c:pt idx="378">
                  <c:v>96.52</c:v>
                </c:pt>
                <c:pt idx="379">
                  <c:v>96.53</c:v>
                </c:pt>
                <c:pt idx="380">
                  <c:v>96.56</c:v>
                </c:pt>
                <c:pt idx="381">
                  <c:v>96.58</c:v>
                </c:pt>
                <c:pt idx="382">
                  <c:v>96.59</c:v>
                </c:pt>
                <c:pt idx="383">
                  <c:v>96.6</c:v>
                </c:pt>
                <c:pt idx="384">
                  <c:v>96.63</c:v>
                </c:pt>
                <c:pt idx="385">
                  <c:v>96.649999999999991</c:v>
                </c:pt>
                <c:pt idx="386">
                  <c:v>96.66</c:v>
                </c:pt>
                <c:pt idx="387">
                  <c:v>96.669999999999987</c:v>
                </c:pt>
                <c:pt idx="388">
                  <c:v>96.69</c:v>
                </c:pt>
                <c:pt idx="389">
                  <c:v>96.7</c:v>
                </c:pt>
                <c:pt idx="390">
                  <c:v>96.73</c:v>
                </c:pt>
                <c:pt idx="391">
                  <c:v>96.76</c:v>
                </c:pt>
                <c:pt idx="392">
                  <c:v>96.77</c:v>
                </c:pt>
                <c:pt idx="393">
                  <c:v>96.8</c:v>
                </c:pt>
                <c:pt idx="394">
                  <c:v>96.81</c:v>
                </c:pt>
                <c:pt idx="395">
                  <c:v>96.83</c:v>
                </c:pt>
                <c:pt idx="396">
                  <c:v>96.84</c:v>
                </c:pt>
                <c:pt idx="397">
                  <c:v>96.86</c:v>
                </c:pt>
                <c:pt idx="398">
                  <c:v>96.86999999999999</c:v>
                </c:pt>
                <c:pt idx="399">
                  <c:v>96.88</c:v>
                </c:pt>
                <c:pt idx="400">
                  <c:v>96.9</c:v>
                </c:pt>
                <c:pt idx="401">
                  <c:v>96.910000000000025</c:v>
                </c:pt>
                <c:pt idx="402">
                  <c:v>96.93</c:v>
                </c:pt>
                <c:pt idx="403">
                  <c:v>96.940000000000026</c:v>
                </c:pt>
                <c:pt idx="404">
                  <c:v>96.97</c:v>
                </c:pt>
                <c:pt idx="405">
                  <c:v>96.98</c:v>
                </c:pt>
                <c:pt idx="406">
                  <c:v>97</c:v>
                </c:pt>
                <c:pt idx="407">
                  <c:v>97.01</c:v>
                </c:pt>
                <c:pt idx="408">
                  <c:v>97.02</c:v>
                </c:pt>
                <c:pt idx="409">
                  <c:v>97.05</c:v>
                </c:pt>
                <c:pt idx="410">
                  <c:v>97.07</c:v>
                </c:pt>
                <c:pt idx="411">
                  <c:v>97.1</c:v>
                </c:pt>
                <c:pt idx="412">
                  <c:v>97.14</c:v>
                </c:pt>
                <c:pt idx="413">
                  <c:v>97.149999999999991</c:v>
                </c:pt>
                <c:pt idx="414">
                  <c:v>97.169999999999987</c:v>
                </c:pt>
                <c:pt idx="415">
                  <c:v>97.179999999999978</c:v>
                </c:pt>
                <c:pt idx="416">
                  <c:v>97.19</c:v>
                </c:pt>
                <c:pt idx="417">
                  <c:v>97.210000000000022</c:v>
                </c:pt>
                <c:pt idx="418">
                  <c:v>97.22</c:v>
                </c:pt>
                <c:pt idx="419">
                  <c:v>97.240000000000023</c:v>
                </c:pt>
                <c:pt idx="420">
                  <c:v>97.25</c:v>
                </c:pt>
                <c:pt idx="421">
                  <c:v>97.26</c:v>
                </c:pt>
                <c:pt idx="422">
                  <c:v>97.28</c:v>
                </c:pt>
                <c:pt idx="423">
                  <c:v>97.31</c:v>
                </c:pt>
                <c:pt idx="424">
                  <c:v>97.32</c:v>
                </c:pt>
                <c:pt idx="425">
                  <c:v>97.33</c:v>
                </c:pt>
                <c:pt idx="426">
                  <c:v>97.35</c:v>
                </c:pt>
                <c:pt idx="427">
                  <c:v>97.36</c:v>
                </c:pt>
                <c:pt idx="428">
                  <c:v>97.38</c:v>
                </c:pt>
                <c:pt idx="429">
                  <c:v>97.39</c:v>
                </c:pt>
                <c:pt idx="430">
                  <c:v>97.4</c:v>
                </c:pt>
                <c:pt idx="431">
                  <c:v>97.42</c:v>
                </c:pt>
                <c:pt idx="432">
                  <c:v>97.43</c:v>
                </c:pt>
                <c:pt idx="433">
                  <c:v>97.45</c:v>
                </c:pt>
                <c:pt idx="434">
                  <c:v>97.460000000000022</c:v>
                </c:pt>
                <c:pt idx="435">
                  <c:v>97.47</c:v>
                </c:pt>
                <c:pt idx="436">
                  <c:v>97.490000000000023</c:v>
                </c:pt>
                <c:pt idx="437">
                  <c:v>97.5</c:v>
                </c:pt>
                <c:pt idx="438">
                  <c:v>97.52</c:v>
                </c:pt>
                <c:pt idx="439">
                  <c:v>97.53</c:v>
                </c:pt>
                <c:pt idx="440">
                  <c:v>97.54</c:v>
                </c:pt>
                <c:pt idx="441">
                  <c:v>97.56</c:v>
                </c:pt>
                <c:pt idx="442">
                  <c:v>97.6</c:v>
                </c:pt>
                <c:pt idx="443">
                  <c:v>97.61</c:v>
                </c:pt>
                <c:pt idx="444">
                  <c:v>97.63</c:v>
                </c:pt>
                <c:pt idx="445">
                  <c:v>97.64</c:v>
                </c:pt>
                <c:pt idx="446">
                  <c:v>97.66</c:v>
                </c:pt>
                <c:pt idx="447">
                  <c:v>97.669999999999987</c:v>
                </c:pt>
                <c:pt idx="448">
                  <c:v>97.679999999999978</c:v>
                </c:pt>
                <c:pt idx="449">
                  <c:v>97.7</c:v>
                </c:pt>
                <c:pt idx="450">
                  <c:v>97.710000000000022</c:v>
                </c:pt>
                <c:pt idx="451">
                  <c:v>97.73</c:v>
                </c:pt>
                <c:pt idx="452">
                  <c:v>97.75</c:v>
                </c:pt>
                <c:pt idx="453">
                  <c:v>97.77</c:v>
                </c:pt>
                <c:pt idx="454">
                  <c:v>97.78</c:v>
                </c:pt>
                <c:pt idx="455">
                  <c:v>97.8</c:v>
                </c:pt>
                <c:pt idx="456">
                  <c:v>97.81</c:v>
                </c:pt>
                <c:pt idx="457">
                  <c:v>97.82</c:v>
                </c:pt>
                <c:pt idx="458">
                  <c:v>97.84</c:v>
                </c:pt>
                <c:pt idx="459">
                  <c:v>97.86999999999999</c:v>
                </c:pt>
                <c:pt idx="460">
                  <c:v>97.88</c:v>
                </c:pt>
                <c:pt idx="461">
                  <c:v>97.9</c:v>
                </c:pt>
                <c:pt idx="462">
                  <c:v>97.910000000000025</c:v>
                </c:pt>
                <c:pt idx="463">
                  <c:v>97.940000000000026</c:v>
                </c:pt>
                <c:pt idx="464">
                  <c:v>97.95</c:v>
                </c:pt>
                <c:pt idx="465">
                  <c:v>97.97</c:v>
                </c:pt>
                <c:pt idx="466">
                  <c:v>97.98</c:v>
                </c:pt>
                <c:pt idx="467">
                  <c:v>97.990000000000023</c:v>
                </c:pt>
                <c:pt idx="468">
                  <c:v>98.01</c:v>
                </c:pt>
                <c:pt idx="469">
                  <c:v>98.04</c:v>
                </c:pt>
                <c:pt idx="470">
                  <c:v>98.05</c:v>
                </c:pt>
                <c:pt idx="471">
                  <c:v>98.06</c:v>
                </c:pt>
                <c:pt idx="472">
                  <c:v>98.08</c:v>
                </c:pt>
                <c:pt idx="473">
                  <c:v>98.09</c:v>
                </c:pt>
                <c:pt idx="474">
                  <c:v>98.11</c:v>
                </c:pt>
                <c:pt idx="475">
                  <c:v>98.11999999999999</c:v>
                </c:pt>
                <c:pt idx="476">
                  <c:v>98.13</c:v>
                </c:pt>
                <c:pt idx="477">
                  <c:v>98.149999999999991</c:v>
                </c:pt>
                <c:pt idx="478">
                  <c:v>98.179999999999978</c:v>
                </c:pt>
                <c:pt idx="479">
                  <c:v>98.19</c:v>
                </c:pt>
                <c:pt idx="480">
                  <c:v>98.2</c:v>
                </c:pt>
                <c:pt idx="481">
                  <c:v>98.22</c:v>
                </c:pt>
                <c:pt idx="482">
                  <c:v>98.23</c:v>
                </c:pt>
                <c:pt idx="483">
                  <c:v>98.25</c:v>
                </c:pt>
                <c:pt idx="484">
                  <c:v>98.26</c:v>
                </c:pt>
                <c:pt idx="485">
                  <c:v>98.29</c:v>
                </c:pt>
                <c:pt idx="486">
                  <c:v>98.3</c:v>
                </c:pt>
                <c:pt idx="487">
                  <c:v>98.32</c:v>
                </c:pt>
                <c:pt idx="488">
                  <c:v>98.33</c:v>
                </c:pt>
                <c:pt idx="489">
                  <c:v>98.34</c:v>
                </c:pt>
                <c:pt idx="490">
                  <c:v>98.36</c:v>
                </c:pt>
                <c:pt idx="491">
                  <c:v>98.36999999999999</c:v>
                </c:pt>
                <c:pt idx="492">
                  <c:v>98.39</c:v>
                </c:pt>
                <c:pt idx="493">
                  <c:v>98.4</c:v>
                </c:pt>
                <c:pt idx="494">
                  <c:v>98.410000000000025</c:v>
                </c:pt>
                <c:pt idx="495">
                  <c:v>98.43</c:v>
                </c:pt>
                <c:pt idx="496">
                  <c:v>98.460000000000022</c:v>
                </c:pt>
                <c:pt idx="497">
                  <c:v>98.47</c:v>
                </c:pt>
                <c:pt idx="498">
                  <c:v>98.48</c:v>
                </c:pt>
                <c:pt idx="499">
                  <c:v>98.5</c:v>
                </c:pt>
                <c:pt idx="500">
                  <c:v>98.51</c:v>
                </c:pt>
                <c:pt idx="501">
                  <c:v>98.53</c:v>
                </c:pt>
                <c:pt idx="502">
                  <c:v>98.54</c:v>
                </c:pt>
                <c:pt idx="503">
                  <c:v>98.55</c:v>
                </c:pt>
                <c:pt idx="504">
                  <c:v>98.57</c:v>
                </c:pt>
                <c:pt idx="505">
                  <c:v>98.58</c:v>
                </c:pt>
                <c:pt idx="506">
                  <c:v>98.6</c:v>
                </c:pt>
                <c:pt idx="507">
                  <c:v>98.61</c:v>
                </c:pt>
                <c:pt idx="508">
                  <c:v>98.61999999999999</c:v>
                </c:pt>
                <c:pt idx="509">
                  <c:v>98.64</c:v>
                </c:pt>
                <c:pt idx="510">
                  <c:v>98.649999999999991</c:v>
                </c:pt>
                <c:pt idx="511">
                  <c:v>98.669999999999987</c:v>
                </c:pt>
                <c:pt idx="512">
                  <c:v>98.679999999999978</c:v>
                </c:pt>
                <c:pt idx="513">
                  <c:v>98.69</c:v>
                </c:pt>
                <c:pt idx="514">
                  <c:v>98.710000000000022</c:v>
                </c:pt>
                <c:pt idx="515">
                  <c:v>98.72</c:v>
                </c:pt>
                <c:pt idx="516">
                  <c:v>98.740000000000023</c:v>
                </c:pt>
                <c:pt idx="517">
                  <c:v>98.75</c:v>
                </c:pt>
                <c:pt idx="518">
                  <c:v>98.77</c:v>
                </c:pt>
                <c:pt idx="519">
                  <c:v>98.78</c:v>
                </c:pt>
                <c:pt idx="520">
                  <c:v>98.79</c:v>
                </c:pt>
                <c:pt idx="521">
                  <c:v>98.81</c:v>
                </c:pt>
                <c:pt idx="522">
                  <c:v>98.82</c:v>
                </c:pt>
                <c:pt idx="523">
                  <c:v>98.84</c:v>
                </c:pt>
                <c:pt idx="524">
                  <c:v>98.85</c:v>
                </c:pt>
                <c:pt idx="525">
                  <c:v>98.86</c:v>
                </c:pt>
                <c:pt idx="526">
                  <c:v>98.88</c:v>
                </c:pt>
                <c:pt idx="527">
                  <c:v>98.910000000000025</c:v>
                </c:pt>
                <c:pt idx="528">
                  <c:v>98.92</c:v>
                </c:pt>
                <c:pt idx="529">
                  <c:v>98.93</c:v>
                </c:pt>
                <c:pt idx="530">
                  <c:v>98.95</c:v>
                </c:pt>
                <c:pt idx="531">
                  <c:v>98.960000000000022</c:v>
                </c:pt>
                <c:pt idx="532">
                  <c:v>98.98</c:v>
                </c:pt>
                <c:pt idx="533">
                  <c:v>98.990000000000023</c:v>
                </c:pt>
                <c:pt idx="534">
                  <c:v>99</c:v>
                </c:pt>
                <c:pt idx="535">
                  <c:v>99.02</c:v>
                </c:pt>
                <c:pt idx="536">
                  <c:v>99.03</c:v>
                </c:pt>
                <c:pt idx="537">
                  <c:v>99.05</c:v>
                </c:pt>
                <c:pt idx="538">
                  <c:v>99.06</c:v>
                </c:pt>
                <c:pt idx="539">
                  <c:v>99.07</c:v>
                </c:pt>
                <c:pt idx="540">
                  <c:v>99.09</c:v>
                </c:pt>
                <c:pt idx="541">
                  <c:v>99.1</c:v>
                </c:pt>
                <c:pt idx="542">
                  <c:v>99.11999999999999</c:v>
                </c:pt>
                <c:pt idx="543">
                  <c:v>99.13</c:v>
                </c:pt>
                <c:pt idx="544">
                  <c:v>99.14</c:v>
                </c:pt>
                <c:pt idx="545">
                  <c:v>99.16</c:v>
                </c:pt>
                <c:pt idx="546">
                  <c:v>99.169999999999987</c:v>
                </c:pt>
                <c:pt idx="547">
                  <c:v>99.19</c:v>
                </c:pt>
                <c:pt idx="548">
                  <c:v>99.2</c:v>
                </c:pt>
                <c:pt idx="549">
                  <c:v>99.210000000000022</c:v>
                </c:pt>
                <c:pt idx="550">
                  <c:v>99.23</c:v>
                </c:pt>
                <c:pt idx="551">
                  <c:v>99.240000000000023</c:v>
                </c:pt>
                <c:pt idx="552">
                  <c:v>99.26</c:v>
                </c:pt>
                <c:pt idx="553">
                  <c:v>99.27</c:v>
                </c:pt>
                <c:pt idx="554">
                  <c:v>99.28</c:v>
                </c:pt>
                <c:pt idx="555">
                  <c:v>99.3</c:v>
                </c:pt>
                <c:pt idx="556">
                  <c:v>99.31</c:v>
                </c:pt>
                <c:pt idx="557">
                  <c:v>99.33</c:v>
                </c:pt>
                <c:pt idx="558">
                  <c:v>99.34</c:v>
                </c:pt>
                <c:pt idx="559">
                  <c:v>99.35</c:v>
                </c:pt>
                <c:pt idx="560">
                  <c:v>99.36999999999999</c:v>
                </c:pt>
                <c:pt idx="561">
                  <c:v>99.38</c:v>
                </c:pt>
                <c:pt idx="562">
                  <c:v>99.4</c:v>
                </c:pt>
                <c:pt idx="563">
                  <c:v>99.410000000000025</c:v>
                </c:pt>
                <c:pt idx="564">
                  <c:v>99.42</c:v>
                </c:pt>
                <c:pt idx="565">
                  <c:v>99.440000000000026</c:v>
                </c:pt>
                <c:pt idx="566">
                  <c:v>99.45</c:v>
                </c:pt>
                <c:pt idx="567">
                  <c:v>99.47</c:v>
                </c:pt>
                <c:pt idx="568">
                  <c:v>99.48</c:v>
                </c:pt>
                <c:pt idx="569">
                  <c:v>99.490000000000023</c:v>
                </c:pt>
                <c:pt idx="570">
                  <c:v>99.51</c:v>
                </c:pt>
                <c:pt idx="571">
                  <c:v>99.52</c:v>
                </c:pt>
                <c:pt idx="572">
                  <c:v>99.54</c:v>
                </c:pt>
                <c:pt idx="573">
                  <c:v>99.55</c:v>
                </c:pt>
                <c:pt idx="574">
                  <c:v>99.56</c:v>
                </c:pt>
                <c:pt idx="575">
                  <c:v>99.58</c:v>
                </c:pt>
                <c:pt idx="576">
                  <c:v>99.59</c:v>
                </c:pt>
                <c:pt idx="577">
                  <c:v>99.61</c:v>
                </c:pt>
                <c:pt idx="578">
                  <c:v>99.61999999999999</c:v>
                </c:pt>
                <c:pt idx="579">
                  <c:v>99.64</c:v>
                </c:pt>
                <c:pt idx="580">
                  <c:v>99.649999999999991</c:v>
                </c:pt>
                <c:pt idx="581">
                  <c:v>99.66</c:v>
                </c:pt>
                <c:pt idx="582">
                  <c:v>99.679999999999978</c:v>
                </c:pt>
                <c:pt idx="583">
                  <c:v>99.69</c:v>
                </c:pt>
                <c:pt idx="584">
                  <c:v>99.710000000000022</c:v>
                </c:pt>
                <c:pt idx="585">
                  <c:v>99.72</c:v>
                </c:pt>
                <c:pt idx="586">
                  <c:v>99.73</c:v>
                </c:pt>
                <c:pt idx="587">
                  <c:v>99.75</c:v>
                </c:pt>
                <c:pt idx="588">
                  <c:v>99.76</c:v>
                </c:pt>
                <c:pt idx="589">
                  <c:v>99.78</c:v>
                </c:pt>
                <c:pt idx="590">
                  <c:v>99.79</c:v>
                </c:pt>
                <c:pt idx="591">
                  <c:v>99.8</c:v>
                </c:pt>
                <c:pt idx="592">
                  <c:v>99.82</c:v>
                </c:pt>
                <c:pt idx="593">
                  <c:v>99.83</c:v>
                </c:pt>
                <c:pt idx="594">
                  <c:v>99.85</c:v>
                </c:pt>
                <c:pt idx="595">
                  <c:v>99.86</c:v>
                </c:pt>
                <c:pt idx="596">
                  <c:v>99.86999999999999</c:v>
                </c:pt>
                <c:pt idx="597">
                  <c:v>99.89</c:v>
                </c:pt>
                <c:pt idx="598">
                  <c:v>99.9</c:v>
                </c:pt>
                <c:pt idx="599">
                  <c:v>99.92</c:v>
                </c:pt>
                <c:pt idx="600">
                  <c:v>99.93</c:v>
                </c:pt>
                <c:pt idx="601">
                  <c:v>99.940000000000026</c:v>
                </c:pt>
                <c:pt idx="602">
                  <c:v>99.960000000000022</c:v>
                </c:pt>
                <c:pt idx="603">
                  <c:v>99.97</c:v>
                </c:pt>
                <c:pt idx="604">
                  <c:v>99.990000000000023</c:v>
                </c:pt>
                <c:pt idx="605">
                  <c:v>100</c:v>
                </c:pt>
              </c:numCache>
            </c:numRef>
          </c:yVal>
        </c:ser>
        <c:ser>
          <c:idx val="5"/>
          <c:order val="5"/>
          <c:tx>
            <c:v>1800-1812</c:v>
          </c:tx>
          <c:spPr>
            <a:ln w="28575">
              <a:solidFill>
                <a:schemeClr val="tx1"/>
              </a:solidFill>
            </a:ln>
          </c:spPr>
          <c:marker>
            <c:symbol val="none"/>
          </c:marker>
          <c:dPt>
            <c:idx val="112"/>
            <c:spPr>
              <a:ln w="28575">
                <a:noFill/>
              </a:ln>
            </c:spPr>
          </c:dPt>
          <c:xVal>
            <c:numRef>
              <c:f>'birth-bap intervals by day'!$AF$34:$AF$1168</c:f>
              <c:numCache>
                <c:formatCode>General</c:formatCode>
                <c:ptCount val="1135"/>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324</c:v>
                </c:pt>
                <c:pt idx="323">
                  <c:v>325</c:v>
                </c:pt>
                <c:pt idx="324">
                  <c:v>326</c:v>
                </c:pt>
                <c:pt idx="325">
                  <c:v>327</c:v>
                </c:pt>
                <c:pt idx="326">
                  <c:v>328</c:v>
                </c:pt>
                <c:pt idx="327">
                  <c:v>329</c:v>
                </c:pt>
                <c:pt idx="328">
                  <c:v>330</c:v>
                </c:pt>
                <c:pt idx="329">
                  <c:v>331</c:v>
                </c:pt>
                <c:pt idx="330">
                  <c:v>332</c:v>
                </c:pt>
                <c:pt idx="331">
                  <c:v>333</c:v>
                </c:pt>
                <c:pt idx="332">
                  <c:v>334</c:v>
                </c:pt>
                <c:pt idx="333">
                  <c:v>335</c:v>
                </c:pt>
                <c:pt idx="334">
                  <c:v>336</c:v>
                </c:pt>
                <c:pt idx="335">
                  <c:v>337</c:v>
                </c:pt>
                <c:pt idx="336">
                  <c:v>338</c:v>
                </c:pt>
                <c:pt idx="337">
                  <c:v>339</c:v>
                </c:pt>
                <c:pt idx="338">
                  <c:v>340</c:v>
                </c:pt>
                <c:pt idx="339">
                  <c:v>341</c:v>
                </c:pt>
                <c:pt idx="340">
                  <c:v>342</c:v>
                </c:pt>
                <c:pt idx="341">
                  <c:v>343</c:v>
                </c:pt>
                <c:pt idx="342">
                  <c:v>345</c:v>
                </c:pt>
                <c:pt idx="343">
                  <c:v>346</c:v>
                </c:pt>
                <c:pt idx="344">
                  <c:v>347</c:v>
                </c:pt>
                <c:pt idx="345">
                  <c:v>348</c:v>
                </c:pt>
                <c:pt idx="346">
                  <c:v>349</c:v>
                </c:pt>
                <c:pt idx="347">
                  <c:v>351</c:v>
                </c:pt>
                <c:pt idx="348">
                  <c:v>352</c:v>
                </c:pt>
                <c:pt idx="349">
                  <c:v>353</c:v>
                </c:pt>
                <c:pt idx="350">
                  <c:v>354</c:v>
                </c:pt>
                <c:pt idx="351">
                  <c:v>355</c:v>
                </c:pt>
                <c:pt idx="352">
                  <c:v>356</c:v>
                </c:pt>
                <c:pt idx="353">
                  <c:v>357</c:v>
                </c:pt>
                <c:pt idx="354">
                  <c:v>358</c:v>
                </c:pt>
                <c:pt idx="355">
                  <c:v>359</c:v>
                </c:pt>
                <c:pt idx="356">
                  <c:v>360</c:v>
                </c:pt>
                <c:pt idx="357">
                  <c:v>361</c:v>
                </c:pt>
                <c:pt idx="358">
                  <c:v>362</c:v>
                </c:pt>
                <c:pt idx="359">
                  <c:v>363</c:v>
                </c:pt>
                <c:pt idx="360">
                  <c:v>364</c:v>
                </c:pt>
                <c:pt idx="361">
                  <c:v>365</c:v>
                </c:pt>
                <c:pt idx="362">
                  <c:v>366</c:v>
                </c:pt>
                <c:pt idx="363">
                  <c:v>367</c:v>
                </c:pt>
                <c:pt idx="364">
                  <c:v>368</c:v>
                </c:pt>
                <c:pt idx="365">
                  <c:v>369</c:v>
                </c:pt>
                <c:pt idx="366">
                  <c:v>370</c:v>
                </c:pt>
                <c:pt idx="367">
                  <c:v>371</c:v>
                </c:pt>
                <c:pt idx="368">
                  <c:v>372</c:v>
                </c:pt>
                <c:pt idx="369">
                  <c:v>373</c:v>
                </c:pt>
                <c:pt idx="370">
                  <c:v>374</c:v>
                </c:pt>
                <c:pt idx="371">
                  <c:v>375</c:v>
                </c:pt>
                <c:pt idx="372">
                  <c:v>376</c:v>
                </c:pt>
                <c:pt idx="373">
                  <c:v>377</c:v>
                </c:pt>
                <c:pt idx="374">
                  <c:v>378</c:v>
                </c:pt>
                <c:pt idx="375">
                  <c:v>379</c:v>
                </c:pt>
                <c:pt idx="376">
                  <c:v>380</c:v>
                </c:pt>
                <c:pt idx="377">
                  <c:v>381</c:v>
                </c:pt>
                <c:pt idx="378">
                  <c:v>382</c:v>
                </c:pt>
                <c:pt idx="379">
                  <c:v>383</c:v>
                </c:pt>
                <c:pt idx="380">
                  <c:v>384</c:v>
                </c:pt>
                <c:pt idx="381">
                  <c:v>385</c:v>
                </c:pt>
                <c:pt idx="382">
                  <c:v>386</c:v>
                </c:pt>
                <c:pt idx="383">
                  <c:v>387</c:v>
                </c:pt>
                <c:pt idx="384">
                  <c:v>390</c:v>
                </c:pt>
                <c:pt idx="385">
                  <c:v>392</c:v>
                </c:pt>
                <c:pt idx="386">
                  <c:v>394</c:v>
                </c:pt>
                <c:pt idx="387">
                  <c:v>395</c:v>
                </c:pt>
                <c:pt idx="388">
                  <c:v>397</c:v>
                </c:pt>
                <c:pt idx="389">
                  <c:v>398</c:v>
                </c:pt>
                <c:pt idx="390">
                  <c:v>399</c:v>
                </c:pt>
                <c:pt idx="391">
                  <c:v>400</c:v>
                </c:pt>
                <c:pt idx="392">
                  <c:v>401</c:v>
                </c:pt>
                <c:pt idx="393">
                  <c:v>402</c:v>
                </c:pt>
                <c:pt idx="394">
                  <c:v>403</c:v>
                </c:pt>
                <c:pt idx="395">
                  <c:v>405</c:v>
                </c:pt>
                <c:pt idx="396">
                  <c:v>406</c:v>
                </c:pt>
                <c:pt idx="397">
                  <c:v>407</c:v>
                </c:pt>
                <c:pt idx="398">
                  <c:v>409</c:v>
                </c:pt>
                <c:pt idx="399">
                  <c:v>410</c:v>
                </c:pt>
                <c:pt idx="400">
                  <c:v>411</c:v>
                </c:pt>
                <c:pt idx="401">
                  <c:v>412</c:v>
                </c:pt>
                <c:pt idx="402">
                  <c:v>413</c:v>
                </c:pt>
                <c:pt idx="403">
                  <c:v>414</c:v>
                </c:pt>
                <c:pt idx="404">
                  <c:v>415</c:v>
                </c:pt>
                <c:pt idx="405">
                  <c:v>416</c:v>
                </c:pt>
                <c:pt idx="406">
                  <c:v>417</c:v>
                </c:pt>
                <c:pt idx="407">
                  <c:v>418</c:v>
                </c:pt>
                <c:pt idx="408">
                  <c:v>419</c:v>
                </c:pt>
                <c:pt idx="409">
                  <c:v>420</c:v>
                </c:pt>
                <c:pt idx="410">
                  <c:v>421</c:v>
                </c:pt>
                <c:pt idx="411">
                  <c:v>422</c:v>
                </c:pt>
                <c:pt idx="412">
                  <c:v>423</c:v>
                </c:pt>
                <c:pt idx="413">
                  <c:v>425</c:v>
                </c:pt>
                <c:pt idx="414">
                  <c:v>426</c:v>
                </c:pt>
                <c:pt idx="415">
                  <c:v>427</c:v>
                </c:pt>
                <c:pt idx="416">
                  <c:v>428</c:v>
                </c:pt>
                <c:pt idx="417">
                  <c:v>430</c:v>
                </c:pt>
                <c:pt idx="418">
                  <c:v>431</c:v>
                </c:pt>
                <c:pt idx="419">
                  <c:v>432</c:v>
                </c:pt>
                <c:pt idx="420">
                  <c:v>434</c:v>
                </c:pt>
                <c:pt idx="421">
                  <c:v>435</c:v>
                </c:pt>
                <c:pt idx="422">
                  <c:v>436</c:v>
                </c:pt>
                <c:pt idx="423">
                  <c:v>437</c:v>
                </c:pt>
                <c:pt idx="424">
                  <c:v>438</c:v>
                </c:pt>
                <c:pt idx="425">
                  <c:v>440</c:v>
                </c:pt>
                <c:pt idx="426">
                  <c:v>441</c:v>
                </c:pt>
                <c:pt idx="427">
                  <c:v>442</c:v>
                </c:pt>
                <c:pt idx="428">
                  <c:v>443</c:v>
                </c:pt>
                <c:pt idx="429">
                  <c:v>444</c:v>
                </c:pt>
                <c:pt idx="430">
                  <c:v>445</c:v>
                </c:pt>
                <c:pt idx="431">
                  <c:v>449</c:v>
                </c:pt>
                <c:pt idx="432">
                  <c:v>453</c:v>
                </c:pt>
                <c:pt idx="433">
                  <c:v>454</c:v>
                </c:pt>
                <c:pt idx="434">
                  <c:v>456</c:v>
                </c:pt>
                <c:pt idx="435">
                  <c:v>457</c:v>
                </c:pt>
                <c:pt idx="436">
                  <c:v>459</c:v>
                </c:pt>
                <c:pt idx="437">
                  <c:v>460</c:v>
                </c:pt>
                <c:pt idx="438">
                  <c:v>461</c:v>
                </c:pt>
                <c:pt idx="439">
                  <c:v>463</c:v>
                </c:pt>
                <c:pt idx="440">
                  <c:v>464</c:v>
                </c:pt>
                <c:pt idx="441">
                  <c:v>467</c:v>
                </c:pt>
                <c:pt idx="442">
                  <c:v>468</c:v>
                </c:pt>
                <c:pt idx="443">
                  <c:v>470</c:v>
                </c:pt>
                <c:pt idx="444">
                  <c:v>471</c:v>
                </c:pt>
                <c:pt idx="445">
                  <c:v>472</c:v>
                </c:pt>
                <c:pt idx="446">
                  <c:v>474</c:v>
                </c:pt>
                <c:pt idx="447">
                  <c:v>475</c:v>
                </c:pt>
                <c:pt idx="448">
                  <c:v>476</c:v>
                </c:pt>
                <c:pt idx="449">
                  <c:v>477</c:v>
                </c:pt>
                <c:pt idx="450">
                  <c:v>479</c:v>
                </c:pt>
                <c:pt idx="451">
                  <c:v>481</c:v>
                </c:pt>
                <c:pt idx="452">
                  <c:v>482</c:v>
                </c:pt>
                <c:pt idx="453">
                  <c:v>483</c:v>
                </c:pt>
                <c:pt idx="454">
                  <c:v>484</c:v>
                </c:pt>
                <c:pt idx="455">
                  <c:v>485</c:v>
                </c:pt>
                <c:pt idx="456">
                  <c:v>487</c:v>
                </c:pt>
                <c:pt idx="457">
                  <c:v>488</c:v>
                </c:pt>
                <c:pt idx="458">
                  <c:v>489</c:v>
                </c:pt>
                <c:pt idx="459">
                  <c:v>492</c:v>
                </c:pt>
                <c:pt idx="460">
                  <c:v>493</c:v>
                </c:pt>
                <c:pt idx="461">
                  <c:v>494</c:v>
                </c:pt>
                <c:pt idx="462">
                  <c:v>497</c:v>
                </c:pt>
                <c:pt idx="463">
                  <c:v>498</c:v>
                </c:pt>
                <c:pt idx="464">
                  <c:v>499</c:v>
                </c:pt>
                <c:pt idx="465">
                  <c:v>500</c:v>
                </c:pt>
                <c:pt idx="466">
                  <c:v>501</c:v>
                </c:pt>
                <c:pt idx="467">
                  <c:v>502</c:v>
                </c:pt>
                <c:pt idx="468">
                  <c:v>503</c:v>
                </c:pt>
                <c:pt idx="469">
                  <c:v>505</c:v>
                </c:pt>
                <c:pt idx="470">
                  <c:v>507</c:v>
                </c:pt>
                <c:pt idx="471">
                  <c:v>509</c:v>
                </c:pt>
                <c:pt idx="472">
                  <c:v>511</c:v>
                </c:pt>
                <c:pt idx="473">
                  <c:v>512</c:v>
                </c:pt>
                <c:pt idx="474">
                  <c:v>513</c:v>
                </c:pt>
                <c:pt idx="475">
                  <c:v>517</c:v>
                </c:pt>
                <c:pt idx="476">
                  <c:v>518</c:v>
                </c:pt>
                <c:pt idx="477">
                  <c:v>519</c:v>
                </c:pt>
                <c:pt idx="478">
                  <c:v>521</c:v>
                </c:pt>
                <c:pt idx="479">
                  <c:v>524</c:v>
                </c:pt>
                <c:pt idx="480">
                  <c:v>527</c:v>
                </c:pt>
                <c:pt idx="481">
                  <c:v>528</c:v>
                </c:pt>
                <c:pt idx="482">
                  <c:v>529</c:v>
                </c:pt>
                <c:pt idx="483">
                  <c:v>531</c:v>
                </c:pt>
                <c:pt idx="484">
                  <c:v>532</c:v>
                </c:pt>
                <c:pt idx="485">
                  <c:v>533</c:v>
                </c:pt>
                <c:pt idx="486">
                  <c:v>537</c:v>
                </c:pt>
                <c:pt idx="487">
                  <c:v>538</c:v>
                </c:pt>
                <c:pt idx="488">
                  <c:v>539</c:v>
                </c:pt>
                <c:pt idx="489">
                  <c:v>544</c:v>
                </c:pt>
                <c:pt idx="490">
                  <c:v>545</c:v>
                </c:pt>
                <c:pt idx="491">
                  <c:v>546</c:v>
                </c:pt>
                <c:pt idx="492">
                  <c:v>547</c:v>
                </c:pt>
                <c:pt idx="493">
                  <c:v>548</c:v>
                </c:pt>
                <c:pt idx="494">
                  <c:v>550</c:v>
                </c:pt>
                <c:pt idx="495">
                  <c:v>553</c:v>
                </c:pt>
                <c:pt idx="496">
                  <c:v>554</c:v>
                </c:pt>
                <c:pt idx="497">
                  <c:v>556</c:v>
                </c:pt>
                <c:pt idx="498">
                  <c:v>557</c:v>
                </c:pt>
                <c:pt idx="499">
                  <c:v>559</c:v>
                </c:pt>
                <c:pt idx="500">
                  <c:v>563</c:v>
                </c:pt>
                <c:pt idx="501">
                  <c:v>564</c:v>
                </c:pt>
                <c:pt idx="502">
                  <c:v>565</c:v>
                </c:pt>
                <c:pt idx="503">
                  <c:v>566</c:v>
                </c:pt>
                <c:pt idx="504">
                  <c:v>567</c:v>
                </c:pt>
                <c:pt idx="505">
                  <c:v>568</c:v>
                </c:pt>
                <c:pt idx="506">
                  <c:v>571</c:v>
                </c:pt>
                <c:pt idx="507">
                  <c:v>573</c:v>
                </c:pt>
                <c:pt idx="508">
                  <c:v>577</c:v>
                </c:pt>
                <c:pt idx="509">
                  <c:v>578</c:v>
                </c:pt>
                <c:pt idx="510">
                  <c:v>579</c:v>
                </c:pt>
                <c:pt idx="511">
                  <c:v>580</c:v>
                </c:pt>
                <c:pt idx="512">
                  <c:v>581</c:v>
                </c:pt>
                <c:pt idx="513">
                  <c:v>582</c:v>
                </c:pt>
                <c:pt idx="514">
                  <c:v>586</c:v>
                </c:pt>
                <c:pt idx="515">
                  <c:v>587</c:v>
                </c:pt>
                <c:pt idx="516">
                  <c:v>588</c:v>
                </c:pt>
                <c:pt idx="517">
                  <c:v>591</c:v>
                </c:pt>
                <c:pt idx="518">
                  <c:v>592</c:v>
                </c:pt>
                <c:pt idx="519">
                  <c:v>593</c:v>
                </c:pt>
                <c:pt idx="520">
                  <c:v>594</c:v>
                </c:pt>
                <c:pt idx="521">
                  <c:v>595</c:v>
                </c:pt>
                <c:pt idx="522">
                  <c:v>597</c:v>
                </c:pt>
                <c:pt idx="523">
                  <c:v>598</c:v>
                </c:pt>
                <c:pt idx="524">
                  <c:v>602</c:v>
                </c:pt>
                <c:pt idx="525">
                  <c:v>603</c:v>
                </c:pt>
                <c:pt idx="526">
                  <c:v>605</c:v>
                </c:pt>
                <c:pt idx="527">
                  <c:v>607</c:v>
                </c:pt>
                <c:pt idx="528">
                  <c:v>612</c:v>
                </c:pt>
                <c:pt idx="529">
                  <c:v>613</c:v>
                </c:pt>
                <c:pt idx="530">
                  <c:v>615</c:v>
                </c:pt>
                <c:pt idx="531">
                  <c:v>617</c:v>
                </c:pt>
                <c:pt idx="532">
                  <c:v>619</c:v>
                </c:pt>
                <c:pt idx="533">
                  <c:v>620</c:v>
                </c:pt>
                <c:pt idx="534">
                  <c:v>621</c:v>
                </c:pt>
                <c:pt idx="535">
                  <c:v>623</c:v>
                </c:pt>
                <c:pt idx="536">
                  <c:v>625</c:v>
                </c:pt>
                <c:pt idx="537">
                  <c:v>626</c:v>
                </c:pt>
                <c:pt idx="538">
                  <c:v>633</c:v>
                </c:pt>
                <c:pt idx="539">
                  <c:v>636</c:v>
                </c:pt>
                <c:pt idx="540">
                  <c:v>637</c:v>
                </c:pt>
                <c:pt idx="541">
                  <c:v>638</c:v>
                </c:pt>
                <c:pt idx="542">
                  <c:v>640</c:v>
                </c:pt>
                <c:pt idx="543">
                  <c:v>642</c:v>
                </c:pt>
                <c:pt idx="544">
                  <c:v>646</c:v>
                </c:pt>
                <c:pt idx="545">
                  <c:v>647</c:v>
                </c:pt>
                <c:pt idx="546">
                  <c:v>648</c:v>
                </c:pt>
                <c:pt idx="547">
                  <c:v>649</c:v>
                </c:pt>
                <c:pt idx="548">
                  <c:v>652</c:v>
                </c:pt>
                <c:pt idx="549">
                  <c:v>656</c:v>
                </c:pt>
                <c:pt idx="550">
                  <c:v>658</c:v>
                </c:pt>
                <c:pt idx="551">
                  <c:v>659</c:v>
                </c:pt>
                <c:pt idx="552">
                  <c:v>661</c:v>
                </c:pt>
                <c:pt idx="553">
                  <c:v>664</c:v>
                </c:pt>
                <c:pt idx="554">
                  <c:v>667</c:v>
                </c:pt>
                <c:pt idx="555">
                  <c:v>668</c:v>
                </c:pt>
                <c:pt idx="556">
                  <c:v>670</c:v>
                </c:pt>
                <c:pt idx="557">
                  <c:v>675</c:v>
                </c:pt>
                <c:pt idx="558">
                  <c:v>676</c:v>
                </c:pt>
                <c:pt idx="559">
                  <c:v>677</c:v>
                </c:pt>
                <c:pt idx="560">
                  <c:v>678</c:v>
                </c:pt>
                <c:pt idx="561">
                  <c:v>680</c:v>
                </c:pt>
                <c:pt idx="562">
                  <c:v>681</c:v>
                </c:pt>
                <c:pt idx="563">
                  <c:v>687</c:v>
                </c:pt>
                <c:pt idx="564">
                  <c:v>689</c:v>
                </c:pt>
                <c:pt idx="565">
                  <c:v>690</c:v>
                </c:pt>
                <c:pt idx="566">
                  <c:v>691</c:v>
                </c:pt>
                <c:pt idx="567">
                  <c:v>694</c:v>
                </c:pt>
                <c:pt idx="568">
                  <c:v>695</c:v>
                </c:pt>
                <c:pt idx="569">
                  <c:v>696</c:v>
                </c:pt>
                <c:pt idx="570">
                  <c:v>697</c:v>
                </c:pt>
                <c:pt idx="571">
                  <c:v>702</c:v>
                </c:pt>
                <c:pt idx="572">
                  <c:v>704</c:v>
                </c:pt>
                <c:pt idx="573">
                  <c:v>706</c:v>
                </c:pt>
                <c:pt idx="574">
                  <c:v>707</c:v>
                </c:pt>
                <c:pt idx="575">
                  <c:v>709</c:v>
                </c:pt>
                <c:pt idx="576">
                  <c:v>710</c:v>
                </c:pt>
                <c:pt idx="577">
                  <c:v>714</c:v>
                </c:pt>
                <c:pt idx="578">
                  <c:v>715</c:v>
                </c:pt>
                <c:pt idx="579">
                  <c:v>716</c:v>
                </c:pt>
                <c:pt idx="580">
                  <c:v>717</c:v>
                </c:pt>
                <c:pt idx="581">
                  <c:v>721</c:v>
                </c:pt>
                <c:pt idx="582">
                  <c:v>722</c:v>
                </c:pt>
                <c:pt idx="583">
                  <c:v>723</c:v>
                </c:pt>
                <c:pt idx="584">
                  <c:v>726</c:v>
                </c:pt>
                <c:pt idx="585">
                  <c:v>727</c:v>
                </c:pt>
                <c:pt idx="586">
                  <c:v>730</c:v>
                </c:pt>
                <c:pt idx="587">
                  <c:v>731</c:v>
                </c:pt>
                <c:pt idx="588">
                  <c:v>732</c:v>
                </c:pt>
                <c:pt idx="589">
                  <c:v>733</c:v>
                </c:pt>
                <c:pt idx="590">
                  <c:v>735</c:v>
                </c:pt>
                <c:pt idx="591">
                  <c:v>737</c:v>
                </c:pt>
                <c:pt idx="592">
                  <c:v>741</c:v>
                </c:pt>
                <c:pt idx="593">
                  <c:v>744</c:v>
                </c:pt>
                <c:pt idx="594">
                  <c:v>747</c:v>
                </c:pt>
                <c:pt idx="595">
                  <c:v>750</c:v>
                </c:pt>
                <c:pt idx="596">
                  <c:v>751</c:v>
                </c:pt>
                <c:pt idx="597">
                  <c:v>752</c:v>
                </c:pt>
                <c:pt idx="598">
                  <c:v>753</c:v>
                </c:pt>
                <c:pt idx="599">
                  <c:v>754</c:v>
                </c:pt>
                <c:pt idx="600">
                  <c:v>755</c:v>
                </c:pt>
                <c:pt idx="601">
                  <c:v>758</c:v>
                </c:pt>
                <c:pt idx="602">
                  <c:v>759</c:v>
                </c:pt>
                <c:pt idx="603">
                  <c:v>762</c:v>
                </c:pt>
                <c:pt idx="604">
                  <c:v>768</c:v>
                </c:pt>
                <c:pt idx="605">
                  <c:v>769</c:v>
                </c:pt>
                <c:pt idx="606">
                  <c:v>771</c:v>
                </c:pt>
                <c:pt idx="607">
                  <c:v>774</c:v>
                </c:pt>
                <c:pt idx="608">
                  <c:v>776</c:v>
                </c:pt>
                <c:pt idx="609">
                  <c:v>777</c:v>
                </c:pt>
                <c:pt idx="610">
                  <c:v>779</c:v>
                </c:pt>
                <c:pt idx="611">
                  <c:v>781</c:v>
                </c:pt>
                <c:pt idx="612">
                  <c:v>785</c:v>
                </c:pt>
                <c:pt idx="613">
                  <c:v>786</c:v>
                </c:pt>
                <c:pt idx="614">
                  <c:v>787</c:v>
                </c:pt>
                <c:pt idx="615">
                  <c:v>788</c:v>
                </c:pt>
                <c:pt idx="616">
                  <c:v>789</c:v>
                </c:pt>
                <c:pt idx="617">
                  <c:v>790</c:v>
                </c:pt>
                <c:pt idx="618">
                  <c:v>792</c:v>
                </c:pt>
                <c:pt idx="619">
                  <c:v>797</c:v>
                </c:pt>
                <c:pt idx="620">
                  <c:v>801</c:v>
                </c:pt>
                <c:pt idx="621">
                  <c:v>802</c:v>
                </c:pt>
                <c:pt idx="622">
                  <c:v>803</c:v>
                </c:pt>
                <c:pt idx="623">
                  <c:v>804</c:v>
                </c:pt>
                <c:pt idx="624">
                  <c:v>805</c:v>
                </c:pt>
                <c:pt idx="625">
                  <c:v>807</c:v>
                </c:pt>
                <c:pt idx="626">
                  <c:v>808</c:v>
                </c:pt>
                <c:pt idx="627">
                  <c:v>809</c:v>
                </c:pt>
                <c:pt idx="628">
                  <c:v>811</c:v>
                </c:pt>
                <c:pt idx="629">
                  <c:v>816</c:v>
                </c:pt>
                <c:pt idx="630">
                  <c:v>821</c:v>
                </c:pt>
                <c:pt idx="631">
                  <c:v>822</c:v>
                </c:pt>
                <c:pt idx="632">
                  <c:v>823</c:v>
                </c:pt>
                <c:pt idx="633">
                  <c:v>825</c:v>
                </c:pt>
                <c:pt idx="634">
                  <c:v>827</c:v>
                </c:pt>
                <c:pt idx="635">
                  <c:v>829</c:v>
                </c:pt>
                <c:pt idx="636">
                  <c:v>830</c:v>
                </c:pt>
                <c:pt idx="637">
                  <c:v>840</c:v>
                </c:pt>
                <c:pt idx="638">
                  <c:v>841</c:v>
                </c:pt>
                <c:pt idx="639">
                  <c:v>842</c:v>
                </c:pt>
                <c:pt idx="640">
                  <c:v>843</c:v>
                </c:pt>
                <c:pt idx="641">
                  <c:v>845</c:v>
                </c:pt>
                <c:pt idx="642">
                  <c:v>847</c:v>
                </c:pt>
                <c:pt idx="643">
                  <c:v>849</c:v>
                </c:pt>
                <c:pt idx="644">
                  <c:v>852</c:v>
                </c:pt>
                <c:pt idx="645">
                  <c:v>853</c:v>
                </c:pt>
                <c:pt idx="646">
                  <c:v>855</c:v>
                </c:pt>
                <c:pt idx="647">
                  <c:v>860</c:v>
                </c:pt>
                <c:pt idx="648">
                  <c:v>862</c:v>
                </c:pt>
                <c:pt idx="649">
                  <c:v>863</c:v>
                </c:pt>
                <c:pt idx="650">
                  <c:v>868</c:v>
                </c:pt>
                <c:pt idx="651">
                  <c:v>870</c:v>
                </c:pt>
                <c:pt idx="652">
                  <c:v>871</c:v>
                </c:pt>
                <c:pt idx="653">
                  <c:v>875</c:v>
                </c:pt>
                <c:pt idx="654">
                  <c:v>876</c:v>
                </c:pt>
                <c:pt idx="655">
                  <c:v>877</c:v>
                </c:pt>
                <c:pt idx="656">
                  <c:v>879</c:v>
                </c:pt>
                <c:pt idx="657">
                  <c:v>883</c:v>
                </c:pt>
                <c:pt idx="658">
                  <c:v>885</c:v>
                </c:pt>
                <c:pt idx="659">
                  <c:v>887</c:v>
                </c:pt>
                <c:pt idx="660">
                  <c:v>888</c:v>
                </c:pt>
                <c:pt idx="661">
                  <c:v>889</c:v>
                </c:pt>
                <c:pt idx="662">
                  <c:v>892</c:v>
                </c:pt>
                <c:pt idx="663">
                  <c:v>895</c:v>
                </c:pt>
                <c:pt idx="664">
                  <c:v>897</c:v>
                </c:pt>
                <c:pt idx="665">
                  <c:v>898</c:v>
                </c:pt>
                <c:pt idx="666">
                  <c:v>900</c:v>
                </c:pt>
                <c:pt idx="667">
                  <c:v>901</c:v>
                </c:pt>
                <c:pt idx="668">
                  <c:v>903</c:v>
                </c:pt>
                <c:pt idx="669">
                  <c:v>907</c:v>
                </c:pt>
                <c:pt idx="670">
                  <c:v>909</c:v>
                </c:pt>
                <c:pt idx="671">
                  <c:v>910</c:v>
                </c:pt>
                <c:pt idx="672">
                  <c:v>911</c:v>
                </c:pt>
                <c:pt idx="673">
                  <c:v>913</c:v>
                </c:pt>
                <c:pt idx="674">
                  <c:v>915</c:v>
                </c:pt>
                <c:pt idx="675">
                  <c:v>917</c:v>
                </c:pt>
                <c:pt idx="676">
                  <c:v>919</c:v>
                </c:pt>
                <c:pt idx="677">
                  <c:v>920</c:v>
                </c:pt>
                <c:pt idx="678">
                  <c:v>922</c:v>
                </c:pt>
                <c:pt idx="679">
                  <c:v>927</c:v>
                </c:pt>
                <c:pt idx="680">
                  <c:v>928</c:v>
                </c:pt>
                <c:pt idx="681">
                  <c:v>930</c:v>
                </c:pt>
                <c:pt idx="682">
                  <c:v>932</c:v>
                </c:pt>
                <c:pt idx="683">
                  <c:v>940</c:v>
                </c:pt>
                <c:pt idx="684">
                  <c:v>941</c:v>
                </c:pt>
                <c:pt idx="685">
                  <c:v>942</c:v>
                </c:pt>
                <c:pt idx="686">
                  <c:v>945</c:v>
                </c:pt>
                <c:pt idx="687">
                  <c:v>948</c:v>
                </c:pt>
                <c:pt idx="688">
                  <c:v>950</c:v>
                </c:pt>
                <c:pt idx="689">
                  <c:v>952</c:v>
                </c:pt>
                <c:pt idx="690">
                  <c:v>953</c:v>
                </c:pt>
                <c:pt idx="691">
                  <c:v>957</c:v>
                </c:pt>
                <c:pt idx="692">
                  <c:v>966</c:v>
                </c:pt>
                <c:pt idx="693">
                  <c:v>967</c:v>
                </c:pt>
                <c:pt idx="694">
                  <c:v>973</c:v>
                </c:pt>
                <c:pt idx="695">
                  <c:v>974</c:v>
                </c:pt>
                <c:pt idx="696">
                  <c:v>977</c:v>
                </c:pt>
                <c:pt idx="697">
                  <c:v>978</c:v>
                </c:pt>
                <c:pt idx="698">
                  <c:v>980</c:v>
                </c:pt>
                <c:pt idx="699">
                  <c:v>981</c:v>
                </c:pt>
                <c:pt idx="700">
                  <c:v>984</c:v>
                </c:pt>
                <c:pt idx="701">
                  <c:v>988</c:v>
                </c:pt>
                <c:pt idx="702">
                  <c:v>989</c:v>
                </c:pt>
                <c:pt idx="703">
                  <c:v>991</c:v>
                </c:pt>
                <c:pt idx="704">
                  <c:v>992</c:v>
                </c:pt>
                <c:pt idx="705">
                  <c:v>993</c:v>
                </c:pt>
                <c:pt idx="706">
                  <c:v>997</c:v>
                </c:pt>
                <c:pt idx="707">
                  <c:v>999</c:v>
                </c:pt>
                <c:pt idx="708">
                  <c:v>1001</c:v>
                </c:pt>
                <c:pt idx="709">
                  <c:v>1007</c:v>
                </c:pt>
                <c:pt idx="710">
                  <c:v>1008</c:v>
                </c:pt>
                <c:pt idx="711">
                  <c:v>1010</c:v>
                </c:pt>
                <c:pt idx="712">
                  <c:v>1017</c:v>
                </c:pt>
                <c:pt idx="713">
                  <c:v>1020</c:v>
                </c:pt>
                <c:pt idx="714">
                  <c:v>1024</c:v>
                </c:pt>
                <c:pt idx="715">
                  <c:v>1025</c:v>
                </c:pt>
                <c:pt idx="716">
                  <c:v>1026</c:v>
                </c:pt>
                <c:pt idx="717">
                  <c:v>1029</c:v>
                </c:pt>
                <c:pt idx="718">
                  <c:v>1030</c:v>
                </c:pt>
                <c:pt idx="719">
                  <c:v>1031</c:v>
                </c:pt>
                <c:pt idx="720">
                  <c:v>1042</c:v>
                </c:pt>
                <c:pt idx="721">
                  <c:v>1044</c:v>
                </c:pt>
                <c:pt idx="722">
                  <c:v>1047</c:v>
                </c:pt>
                <c:pt idx="723">
                  <c:v>1049</c:v>
                </c:pt>
                <c:pt idx="724">
                  <c:v>1055</c:v>
                </c:pt>
                <c:pt idx="725">
                  <c:v>1059</c:v>
                </c:pt>
                <c:pt idx="726">
                  <c:v>1061</c:v>
                </c:pt>
                <c:pt idx="727">
                  <c:v>1064</c:v>
                </c:pt>
                <c:pt idx="728">
                  <c:v>1069</c:v>
                </c:pt>
                <c:pt idx="729">
                  <c:v>1079</c:v>
                </c:pt>
                <c:pt idx="730">
                  <c:v>1085</c:v>
                </c:pt>
                <c:pt idx="731">
                  <c:v>1087</c:v>
                </c:pt>
                <c:pt idx="732">
                  <c:v>1092</c:v>
                </c:pt>
                <c:pt idx="733">
                  <c:v>1096</c:v>
                </c:pt>
                <c:pt idx="734">
                  <c:v>1101</c:v>
                </c:pt>
                <c:pt idx="735">
                  <c:v>1102</c:v>
                </c:pt>
                <c:pt idx="736">
                  <c:v>1103</c:v>
                </c:pt>
                <c:pt idx="737">
                  <c:v>1104</c:v>
                </c:pt>
                <c:pt idx="738">
                  <c:v>1105</c:v>
                </c:pt>
                <c:pt idx="739">
                  <c:v>1109</c:v>
                </c:pt>
                <c:pt idx="740">
                  <c:v>1113</c:v>
                </c:pt>
                <c:pt idx="741">
                  <c:v>1114</c:v>
                </c:pt>
                <c:pt idx="742">
                  <c:v>1116</c:v>
                </c:pt>
                <c:pt idx="743">
                  <c:v>1118</c:v>
                </c:pt>
                <c:pt idx="744">
                  <c:v>1127</c:v>
                </c:pt>
                <c:pt idx="745">
                  <c:v>1137</c:v>
                </c:pt>
                <c:pt idx="746">
                  <c:v>1146</c:v>
                </c:pt>
                <c:pt idx="747">
                  <c:v>1148</c:v>
                </c:pt>
                <c:pt idx="748">
                  <c:v>1149</c:v>
                </c:pt>
                <c:pt idx="749">
                  <c:v>1154</c:v>
                </c:pt>
                <c:pt idx="750">
                  <c:v>1156</c:v>
                </c:pt>
                <c:pt idx="751">
                  <c:v>1158</c:v>
                </c:pt>
                <c:pt idx="752">
                  <c:v>1166</c:v>
                </c:pt>
                <c:pt idx="753">
                  <c:v>1172</c:v>
                </c:pt>
                <c:pt idx="754">
                  <c:v>1174</c:v>
                </c:pt>
                <c:pt idx="755">
                  <c:v>1175</c:v>
                </c:pt>
                <c:pt idx="756">
                  <c:v>1176</c:v>
                </c:pt>
                <c:pt idx="757">
                  <c:v>1177</c:v>
                </c:pt>
                <c:pt idx="758">
                  <c:v>1178</c:v>
                </c:pt>
                <c:pt idx="759">
                  <c:v>1182</c:v>
                </c:pt>
                <c:pt idx="760">
                  <c:v>1183</c:v>
                </c:pt>
                <c:pt idx="761">
                  <c:v>1184</c:v>
                </c:pt>
                <c:pt idx="762">
                  <c:v>1193</c:v>
                </c:pt>
                <c:pt idx="763">
                  <c:v>1201</c:v>
                </c:pt>
                <c:pt idx="764">
                  <c:v>1202</c:v>
                </c:pt>
                <c:pt idx="765">
                  <c:v>1204</c:v>
                </c:pt>
                <c:pt idx="766">
                  <c:v>1206</c:v>
                </c:pt>
                <c:pt idx="767">
                  <c:v>1207</c:v>
                </c:pt>
                <c:pt idx="768">
                  <c:v>1211</c:v>
                </c:pt>
                <c:pt idx="769">
                  <c:v>1227</c:v>
                </c:pt>
                <c:pt idx="770">
                  <c:v>1232</c:v>
                </c:pt>
                <c:pt idx="771">
                  <c:v>1235</c:v>
                </c:pt>
                <c:pt idx="772">
                  <c:v>1236</c:v>
                </c:pt>
                <c:pt idx="773">
                  <c:v>1242</c:v>
                </c:pt>
                <c:pt idx="774">
                  <c:v>1244</c:v>
                </c:pt>
                <c:pt idx="775">
                  <c:v>1248</c:v>
                </c:pt>
                <c:pt idx="776">
                  <c:v>1251</c:v>
                </c:pt>
                <c:pt idx="777">
                  <c:v>1252</c:v>
                </c:pt>
                <c:pt idx="778">
                  <c:v>1254</c:v>
                </c:pt>
                <c:pt idx="779">
                  <c:v>1256</c:v>
                </c:pt>
                <c:pt idx="780">
                  <c:v>1257</c:v>
                </c:pt>
                <c:pt idx="781">
                  <c:v>1262</c:v>
                </c:pt>
                <c:pt idx="782">
                  <c:v>1278</c:v>
                </c:pt>
                <c:pt idx="783">
                  <c:v>1281</c:v>
                </c:pt>
                <c:pt idx="784">
                  <c:v>1286</c:v>
                </c:pt>
                <c:pt idx="785">
                  <c:v>1289</c:v>
                </c:pt>
                <c:pt idx="786">
                  <c:v>1300</c:v>
                </c:pt>
                <c:pt idx="787">
                  <c:v>1303</c:v>
                </c:pt>
                <c:pt idx="788">
                  <c:v>1308</c:v>
                </c:pt>
                <c:pt idx="789">
                  <c:v>1314</c:v>
                </c:pt>
                <c:pt idx="790">
                  <c:v>1343</c:v>
                </c:pt>
                <c:pt idx="791">
                  <c:v>1347</c:v>
                </c:pt>
                <c:pt idx="792">
                  <c:v>1355</c:v>
                </c:pt>
                <c:pt idx="793">
                  <c:v>1363</c:v>
                </c:pt>
                <c:pt idx="794">
                  <c:v>1366</c:v>
                </c:pt>
                <c:pt idx="795">
                  <c:v>1368</c:v>
                </c:pt>
                <c:pt idx="796">
                  <c:v>1370</c:v>
                </c:pt>
                <c:pt idx="797">
                  <c:v>1374</c:v>
                </c:pt>
                <c:pt idx="798">
                  <c:v>1377</c:v>
                </c:pt>
                <c:pt idx="799">
                  <c:v>1378</c:v>
                </c:pt>
                <c:pt idx="800">
                  <c:v>1379</c:v>
                </c:pt>
                <c:pt idx="801">
                  <c:v>1381</c:v>
                </c:pt>
                <c:pt idx="802">
                  <c:v>1390</c:v>
                </c:pt>
                <c:pt idx="803">
                  <c:v>1394</c:v>
                </c:pt>
                <c:pt idx="804">
                  <c:v>1397</c:v>
                </c:pt>
                <c:pt idx="805">
                  <c:v>1399</c:v>
                </c:pt>
                <c:pt idx="806">
                  <c:v>1400</c:v>
                </c:pt>
                <c:pt idx="807">
                  <c:v>1402</c:v>
                </c:pt>
                <c:pt idx="808">
                  <c:v>1408</c:v>
                </c:pt>
                <c:pt idx="809">
                  <c:v>1410</c:v>
                </c:pt>
                <c:pt idx="810">
                  <c:v>1419</c:v>
                </c:pt>
                <c:pt idx="811">
                  <c:v>1423</c:v>
                </c:pt>
                <c:pt idx="812">
                  <c:v>1431</c:v>
                </c:pt>
                <c:pt idx="813">
                  <c:v>1434</c:v>
                </c:pt>
                <c:pt idx="814">
                  <c:v>1435</c:v>
                </c:pt>
                <c:pt idx="815">
                  <c:v>1441</c:v>
                </c:pt>
                <c:pt idx="816">
                  <c:v>1447</c:v>
                </c:pt>
                <c:pt idx="817">
                  <c:v>1461</c:v>
                </c:pt>
                <c:pt idx="818">
                  <c:v>1462</c:v>
                </c:pt>
                <c:pt idx="819">
                  <c:v>1472</c:v>
                </c:pt>
                <c:pt idx="820">
                  <c:v>1477</c:v>
                </c:pt>
                <c:pt idx="821">
                  <c:v>1483</c:v>
                </c:pt>
                <c:pt idx="822">
                  <c:v>1496</c:v>
                </c:pt>
                <c:pt idx="823">
                  <c:v>1497</c:v>
                </c:pt>
                <c:pt idx="824">
                  <c:v>1503</c:v>
                </c:pt>
                <c:pt idx="825">
                  <c:v>1506</c:v>
                </c:pt>
                <c:pt idx="826">
                  <c:v>1521</c:v>
                </c:pt>
                <c:pt idx="827">
                  <c:v>1541</c:v>
                </c:pt>
                <c:pt idx="828">
                  <c:v>1552</c:v>
                </c:pt>
                <c:pt idx="829">
                  <c:v>1556</c:v>
                </c:pt>
                <c:pt idx="830">
                  <c:v>1558</c:v>
                </c:pt>
                <c:pt idx="831">
                  <c:v>1560</c:v>
                </c:pt>
                <c:pt idx="832">
                  <c:v>1572</c:v>
                </c:pt>
                <c:pt idx="833">
                  <c:v>1574</c:v>
                </c:pt>
                <c:pt idx="834">
                  <c:v>1575</c:v>
                </c:pt>
                <c:pt idx="835">
                  <c:v>1579</c:v>
                </c:pt>
                <c:pt idx="836">
                  <c:v>1581</c:v>
                </c:pt>
                <c:pt idx="837">
                  <c:v>1582</c:v>
                </c:pt>
                <c:pt idx="838">
                  <c:v>1591</c:v>
                </c:pt>
                <c:pt idx="839">
                  <c:v>1598</c:v>
                </c:pt>
                <c:pt idx="840">
                  <c:v>1599</c:v>
                </c:pt>
                <c:pt idx="841">
                  <c:v>1603</c:v>
                </c:pt>
                <c:pt idx="842">
                  <c:v>1604</c:v>
                </c:pt>
                <c:pt idx="843">
                  <c:v>1605</c:v>
                </c:pt>
                <c:pt idx="844">
                  <c:v>1610</c:v>
                </c:pt>
                <c:pt idx="845">
                  <c:v>1625</c:v>
                </c:pt>
                <c:pt idx="846">
                  <c:v>1633</c:v>
                </c:pt>
                <c:pt idx="847">
                  <c:v>1635</c:v>
                </c:pt>
                <c:pt idx="848">
                  <c:v>1636</c:v>
                </c:pt>
                <c:pt idx="849">
                  <c:v>1641</c:v>
                </c:pt>
                <c:pt idx="850">
                  <c:v>1664</c:v>
                </c:pt>
                <c:pt idx="851">
                  <c:v>1669</c:v>
                </c:pt>
                <c:pt idx="852">
                  <c:v>1673</c:v>
                </c:pt>
                <c:pt idx="853">
                  <c:v>1674</c:v>
                </c:pt>
                <c:pt idx="854">
                  <c:v>1683</c:v>
                </c:pt>
                <c:pt idx="855">
                  <c:v>1693</c:v>
                </c:pt>
                <c:pt idx="856">
                  <c:v>1700</c:v>
                </c:pt>
                <c:pt idx="857">
                  <c:v>1711</c:v>
                </c:pt>
                <c:pt idx="858">
                  <c:v>1712</c:v>
                </c:pt>
                <c:pt idx="859">
                  <c:v>1728</c:v>
                </c:pt>
                <c:pt idx="860">
                  <c:v>1733</c:v>
                </c:pt>
                <c:pt idx="861">
                  <c:v>1734</c:v>
                </c:pt>
                <c:pt idx="862">
                  <c:v>1739</c:v>
                </c:pt>
                <c:pt idx="863">
                  <c:v>1757</c:v>
                </c:pt>
                <c:pt idx="864">
                  <c:v>1770</c:v>
                </c:pt>
                <c:pt idx="865">
                  <c:v>1773</c:v>
                </c:pt>
                <c:pt idx="866">
                  <c:v>1776</c:v>
                </c:pt>
                <c:pt idx="867">
                  <c:v>1783</c:v>
                </c:pt>
                <c:pt idx="868">
                  <c:v>1784</c:v>
                </c:pt>
                <c:pt idx="869">
                  <c:v>1786</c:v>
                </c:pt>
                <c:pt idx="870">
                  <c:v>1790</c:v>
                </c:pt>
                <c:pt idx="871">
                  <c:v>1821</c:v>
                </c:pt>
                <c:pt idx="872">
                  <c:v>1831</c:v>
                </c:pt>
                <c:pt idx="873">
                  <c:v>1844</c:v>
                </c:pt>
                <c:pt idx="874">
                  <c:v>1848</c:v>
                </c:pt>
                <c:pt idx="875">
                  <c:v>1850</c:v>
                </c:pt>
                <c:pt idx="876">
                  <c:v>1851</c:v>
                </c:pt>
                <c:pt idx="877">
                  <c:v>1854</c:v>
                </c:pt>
                <c:pt idx="878">
                  <c:v>1855</c:v>
                </c:pt>
                <c:pt idx="879">
                  <c:v>1860</c:v>
                </c:pt>
                <c:pt idx="880">
                  <c:v>1875</c:v>
                </c:pt>
                <c:pt idx="881">
                  <c:v>1881</c:v>
                </c:pt>
                <c:pt idx="882">
                  <c:v>1888</c:v>
                </c:pt>
                <c:pt idx="883">
                  <c:v>1889</c:v>
                </c:pt>
                <c:pt idx="884">
                  <c:v>1890</c:v>
                </c:pt>
                <c:pt idx="885">
                  <c:v>1917</c:v>
                </c:pt>
                <c:pt idx="886">
                  <c:v>1924</c:v>
                </c:pt>
                <c:pt idx="887">
                  <c:v>1925</c:v>
                </c:pt>
                <c:pt idx="888">
                  <c:v>1936</c:v>
                </c:pt>
                <c:pt idx="889">
                  <c:v>1943</c:v>
                </c:pt>
                <c:pt idx="890">
                  <c:v>1946</c:v>
                </c:pt>
                <c:pt idx="891">
                  <c:v>1953</c:v>
                </c:pt>
                <c:pt idx="892">
                  <c:v>1955</c:v>
                </c:pt>
                <c:pt idx="893">
                  <c:v>1992</c:v>
                </c:pt>
                <c:pt idx="894">
                  <c:v>1993</c:v>
                </c:pt>
                <c:pt idx="895">
                  <c:v>1994</c:v>
                </c:pt>
                <c:pt idx="896">
                  <c:v>2009</c:v>
                </c:pt>
                <c:pt idx="897">
                  <c:v>2021</c:v>
                </c:pt>
                <c:pt idx="898">
                  <c:v>2029</c:v>
                </c:pt>
                <c:pt idx="899">
                  <c:v>2037</c:v>
                </c:pt>
                <c:pt idx="900">
                  <c:v>2045</c:v>
                </c:pt>
                <c:pt idx="901">
                  <c:v>2051</c:v>
                </c:pt>
                <c:pt idx="902">
                  <c:v>2072</c:v>
                </c:pt>
                <c:pt idx="903">
                  <c:v>2075</c:v>
                </c:pt>
                <c:pt idx="904">
                  <c:v>2076</c:v>
                </c:pt>
                <c:pt idx="905">
                  <c:v>2086</c:v>
                </c:pt>
                <c:pt idx="906">
                  <c:v>2090</c:v>
                </c:pt>
                <c:pt idx="907">
                  <c:v>2096</c:v>
                </c:pt>
                <c:pt idx="908">
                  <c:v>2097</c:v>
                </c:pt>
                <c:pt idx="909">
                  <c:v>2101</c:v>
                </c:pt>
                <c:pt idx="910">
                  <c:v>2116</c:v>
                </c:pt>
                <c:pt idx="911">
                  <c:v>2119</c:v>
                </c:pt>
                <c:pt idx="912">
                  <c:v>2131</c:v>
                </c:pt>
                <c:pt idx="913">
                  <c:v>2162</c:v>
                </c:pt>
                <c:pt idx="914">
                  <c:v>2182</c:v>
                </c:pt>
                <c:pt idx="915">
                  <c:v>2185</c:v>
                </c:pt>
                <c:pt idx="916">
                  <c:v>2197</c:v>
                </c:pt>
                <c:pt idx="917">
                  <c:v>2201</c:v>
                </c:pt>
                <c:pt idx="918">
                  <c:v>2204</c:v>
                </c:pt>
                <c:pt idx="919">
                  <c:v>2215</c:v>
                </c:pt>
                <c:pt idx="920">
                  <c:v>2240</c:v>
                </c:pt>
                <c:pt idx="921">
                  <c:v>2244</c:v>
                </c:pt>
                <c:pt idx="922">
                  <c:v>2251</c:v>
                </c:pt>
                <c:pt idx="923">
                  <c:v>2283</c:v>
                </c:pt>
                <c:pt idx="924">
                  <c:v>2284</c:v>
                </c:pt>
                <c:pt idx="925">
                  <c:v>2288</c:v>
                </c:pt>
                <c:pt idx="926">
                  <c:v>2294</c:v>
                </c:pt>
                <c:pt idx="927">
                  <c:v>2297</c:v>
                </c:pt>
                <c:pt idx="928">
                  <c:v>2304</c:v>
                </c:pt>
                <c:pt idx="929">
                  <c:v>2325</c:v>
                </c:pt>
                <c:pt idx="930">
                  <c:v>2326</c:v>
                </c:pt>
                <c:pt idx="931">
                  <c:v>2335</c:v>
                </c:pt>
                <c:pt idx="932">
                  <c:v>2337</c:v>
                </c:pt>
                <c:pt idx="933">
                  <c:v>2340</c:v>
                </c:pt>
                <c:pt idx="934">
                  <c:v>2369</c:v>
                </c:pt>
                <c:pt idx="935">
                  <c:v>2382</c:v>
                </c:pt>
                <c:pt idx="936">
                  <c:v>2399</c:v>
                </c:pt>
                <c:pt idx="937">
                  <c:v>2401</c:v>
                </c:pt>
                <c:pt idx="938">
                  <c:v>2408</c:v>
                </c:pt>
                <c:pt idx="939">
                  <c:v>2430</c:v>
                </c:pt>
                <c:pt idx="940">
                  <c:v>2481</c:v>
                </c:pt>
                <c:pt idx="941">
                  <c:v>2485</c:v>
                </c:pt>
                <c:pt idx="942">
                  <c:v>2486</c:v>
                </c:pt>
                <c:pt idx="943">
                  <c:v>2494</c:v>
                </c:pt>
                <c:pt idx="944">
                  <c:v>2509</c:v>
                </c:pt>
                <c:pt idx="945">
                  <c:v>2533</c:v>
                </c:pt>
                <c:pt idx="946">
                  <c:v>2540</c:v>
                </c:pt>
                <c:pt idx="947">
                  <c:v>2557</c:v>
                </c:pt>
                <c:pt idx="948">
                  <c:v>2565</c:v>
                </c:pt>
                <c:pt idx="949">
                  <c:v>2575</c:v>
                </c:pt>
                <c:pt idx="950">
                  <c:v>2578</c:v>
                </c:pt>
                <c:pt idx="951">
                  <c:v>2588</c:v>
                </c:pt>
                <c:pt idx="952">
                  <c:v>2599</c:v>
                </c:pt>
                <c:pt idx="953">
                  <c:v>2607</c:v>
                </c:pt>
                <c:pt idx="954">
                  <c:v>2627</c:v>
                </c:pt>
                <c:pt idx="955">
                  <c:v>2636</c:v>
                </c:pt>
                <c:pt idx="956">
                  <c:v>2669</c:v>
                </c:pt>
                <c:pt idx="957">
                  <c:v>2678</c:v>
                </c:pt>
                <c:pt idx="958">
                  <c:v>2717</c:v>
                </c:pt>
                <c:pt idx="959">
                  <c:v>2726</c:v>
                </c:pt>
                <c:pt idx="960">
                  <c:v>2732</c:v>
                </c:pt>
                <c:pt idx="961">
                  <c:v>2744</c:v>
                </c:pt>
                <c:pt idx="962">
                  <c:v>2779</c:v>
                </c:pt>
                <c:pt idx="963">
                  <c:v>2784</c:v>
                </c:pt>
                <c:pt idx="964">
                  <c:v>2795</c:v>
                </c:pt>
                <c:pt idx="965">
                  <c:v>2807</c:v>
                </c:pt>
                <c:pt idx="966">
                  <c:v>2824</c:v>
                </c:pt>
                <c:pt idx="967">
                  <c:v>2827</c:v>
                </c:pt>
                <c:pt idx="968">
                  <c:v>2830</c:v>
                </c:pt>
                <c:pt idx="969">
                  <c:v>2842</c:v>
                </c:pt>
                <c:pt idx="970">
                  <c:v>2850</c:v>
                </c:pt>
                <c:pt idx="971">
                  <c:v>2859</c:v>
                </c:pt>
                <c:pt idx="972">
                  <c:v>2873</c:v>
                </c:pt>
                <c:pt idx="973">
                  <c:v>2877</c:v>
                </c:pt>
                <c:pt idx="974">
                  <c:v>2886</c:v>
                </c:pt>
                <c:pt idx="975">
                  <c:v>2888</c:v>
                </c:pt>
                <c:pt idx="976">
                  <c:v>2895</c:v>
                </c:pt>
                <c:pt idx="977">
                  <c:v>2945</c:v>
                </c:pt>
                <c:pt idx="978">
                  <c:v>2954</c:v>
                </c:pt>
                <c:pt idx="979">
                  <c:v>2957</c:v>
                </c:pt>
                <c:pt idx="980">
                  <c:v>2977</c:v>
                </c:pt>
                <c:pt idx="981">
                  <c:v>2983</c:v>
                </c:pt>
                <c:pt idx="982">
                  <c:v>3000</c:v>
                </c:pt>
                <c:pt idx="983">
                  <c:v>3019</c:v>
                </c:pt>
                <c:pt idx="984">
                  <c:v>3052</c:v>
                </c:pt>
                <c:pt idx="985">
                  <c:v>3064</c:v>
                </c:pt>
                <c:pt idx="986">
                  <c:v>3086</c:v>
                </c:pt>
                <c:pt idx="987">
                  <c:v>3102</c:v>
                </c:pt>
                <c:pt idx="988">
                  <c:v>3128</c:v>
                </c:pt>
                <c:pt idx="989">
                  <c:v>3144</c:v>
                </c:pt>
                <c:pt idx="990">
                  <c:v>3157</c:v>
                </c:pt>
                <c:pt idx="991">
                  <c:v>3165</c:v>
                </c:pt>
                <c:pt idx="992">
                  <c:v>3203</c:v>
                </c:pt>
                <c:pt idx="993">
                  <c:v>3234</c:v>
                </c:pt>
                <c:pt idx="994">
                  <c:v>3236</c:v>
                </c:pt>
                <c:pt idx="995">
                  <c:v>3239</c:v>
                </c:pt>
                <c:pt idx="996">
                  <c:v>3244</c:v>
                </c:pt>
                <c:pt idx="997">
                  <c:v>3260</c:v>
                </c:pt>
                <c:pt idx="998">
                  <c:v>3264</c:v>
                </c:pt>
                <c:pt idx="999">
                  <c:v>3279</c:v>
                </c:pt>
                <c:pt idx="1000">
                  <c:v>3280</c:v>
                </c:pt>
                <c:pt idx="1001">
                  <c:v>3313</c:v>
                </c:pt>
                <c:pt idx="1002">
                  <c:v>3314</c:v>
                </c:pt>
                <c:pt idx="1003">
                  <c:v>3315</c:v>
                </c:pt>
                <c:pt idx="1004">
                  <c:v>3341</c:v>
                </c:pt>
                <c:pt idx="1005">
                  <c:v>3345</c:v>
                </c:pt>
                <c:pt idx="1006">
                  <c:v>3348</c:v>
                </c:pt>
                <c:pt idx="1007">
                  <c:v>3349</c:v>
                </c:pt>
                <c:pt idx="1008">
                  <c:v>3354</c:v>
                </c:pt>
                <c:pt idx="1009">
                  <c:v>3364</c:v>
                </c:pt>
                <c:pt idx="1010">
                  <c:v>3379</c:v>
                </c:pt>
                <c:pt idx="1011">
                  <c:v>3414</c:v>
                </c:pt>
                <c:pt idx="1012">
                  <c:v>3432</c:v>
                </c:pt>
                <c:pt idx="1013">
                  <c:v>3461</c:v>
                </c:pt>
                <c:pt idx="1014">
                  <c:v>3470</c:v>
                </c:pt>
                <c:pt idx="1015">
                  <c:v>3476</c:v>
                </c:pt>
                <c:pt idx="1016">
                  <c:v>3488</c:v>
                </c:pt>
                <c:pt idx="1017">
                  <c:v>3549</c:v>
                </c:pt>
                <c:pt idx="1018">
                  <c:v>3669</c:v>
                </c:pt>
                <c:pt idx="1019">
                  <c:v>3682</c:v>
                </c:pt>
                <c:pt idx="1020">
                  <c:v>3713</c:v>
                </c:pt>
                <c:pt idx="1021">
                  <c:v>3715</c:v>
                </c:pt>
                <c:pt idx="1022">
                  <c:v>3733</c:v>
                </c:pt>
                <c:pt idx="1023">
                  <c:v>3760</c:v>
                </c:pt>
                <c:pt idx="1024">
                  <c:v>3765</c:v>
                </c:pt>
                <c:pt idx="1025">
                  <c:v>3796</c:v>
                </c:pt>
                <c:pt idx="1026">
                  <c:v>3846</c:v>
                </c:pt>
                <c:pt idx="1027">
                  <c:v>3858</c:v>
                </c:pt>
                <c:pt idx="1028">
                  <c:v>3866</c:v>
                </c:pt>
                <c:pt idx="1029">
                  <c:v>3873</c:v>
                </c:pt>
                <c:pt idx="1030">
                  <c:v>3885</c:v>
                </c:pt>
                <c:pt idx="1031">
                  <c:v>3904</c:v>
                </c:pt>
                <c:pt idx="1032">
                  <c:v>3952</c:v>
                </c:pt>
                <c:pt idx="1033">
                  <c:v>4002</c:v>
                </c:pt>
                <c:pt idx="1034">
                  <c:v>4004</c:v>
                </c:pt>
                <c:pt idx="1035">
                  <c:v>4058</c:v>
                </c:pt>
                <c:pt idx="1036">
                  <c:v>4060</c:v>
                </c:pt>
                <c:pt idx="1037">
                  <c:v>4142</c:v>
                </c:pt>
                <c:pt idx="1038">
                  <c:v>4150</c:v>
                </c:pt>
                <c:pt idx="1039">
                  <c:v>4157</c:v>
                </c:pt>
                <c:pt idx="1040">
                  <c:v>4207</c:v>
                </c:pt>
                <c:pt idx="1041">
                  <c:v>4208</c:v>
                </c:pt>
                <c:pt idx="1042">
                  <c:v>4210</c:v>
                </c:pt>
                <c:pt idx="1043">
                  <c:v>4281</c:v>
                </c:pt>
                <c:pt idx="1044">
                  <c:v>4286</c:v>
                </c:pt>
                <c:pt idx="1045">
                  <c:v>4297</c:v>
                </c:pt>
                <c:pt idx="1046">
                  <c:v>4299</c:v>
                </c:pt>
                <c:pt idx="1047">
                  <c:v>4330</c:v>
                </c:pt>
                <c:pt idx="1048">
                  <c:v>4338</c:v>
                </c:pt>
                <c:pt idx="1049">
                  <c:v>4344</c:v>
                </c:pt>
                <c:pt idx="1050">
                  <c:v>4353</c:v>
                </c:pt>
                <c:pt idx="1051">
                  <c:v>4373</c:v>
                </c:pt>
                <c:pt idx="1052">
                  <c:v>4394</c:v>
                </c:pt>
                <c:pt idx="1053">
                  <c:v>4423</c:v>
                </c:pt>
                <c:pt idx="1054">
                  <c:v>4441</c:v>
                </c:pt>
                <c:pt idx="1055">
                  <c:v>4442</c:v>
                </c:pt>
                <c:pt idx="1056">
                  <c:v>4475</c:v>
                </c:pt>
                <c:pt idx="1057">
                  <c:v>4478</c:v>
                </c:pt>
                <c:pt idx="1058">
                  <c:v>4482</c:v>
                </c:pt>
                <c:pt idx="1059">
                  <c:v>4501</c:v>
                </c:pt>
                <c:pt idx="1060">
                  <c:v>4502</c:v>
                </c:pt>
                <c:pt idx="1061">
                  <c:v>4599</c:v>
                </c:pt>
                <c:pt idx="1062">
                  <c:v>4717</c:v>
                </c:pt>
                <c:pt idx="1063">
                  <c:v>4719</c:v>
                </c:pt>
                <c:pt idx="1064">
                  <c:v>4787</c:v>
                </c:pt>
                <c:pt idx="1065">
                  <c:v>4847</c:v>
                </c:pt>
                <c:pt idx="1066">
                  <c:v>4861</c:v>
                </c:pt>
                <c:pt idx="1067">
                  <c:v>4919</c:v>
                </c:pt>
                <c:pt idx="1068">
                  <c:v>4922</c:v>
                </c:pt>
                <c:pt idx="1069">
                  <c:v>4938</c:v>
                </c:pt>
                <c:pt idx="1070">
                  <c:v>5030</c:v>
                </c:pt>
                <c:pt idx="1071">
                  <c:v>5034</c:v>
                </c:pt>
                <c:pt idx="1072">
                  <c:v>5046</c:v>
                </c:pt>
                <c:pt idx="1073">
                  <c:v>5057</c:v>
                </c:pt>
                <c:pt idx="1074">
                  <c:v>5074</c:v>
                </c:pt>
                <c:pt idx="1075">
                  <c:v>5077</c:v>
                </c:pt>
                <c:pt idx="1076">
                  <c:v>5098</c:v>
                </c:pt>
                <c:pt idx="1077">
                  <c:v>5103</c:v>
                </c:pt>
                <c:pt idx="1078">
                  <c:v>5164</c:v>
                </c:pt>
                <c:pt idx="1079">
                  <c:v>5233</c:v>
                </c:pt>
                <c:pt idx="1080">
                  <c:v>5311</c:v>
                </c:pt>
                <c:pt idx="1081">
                  <c:v>5321</c:v>
                </c:pt>
                <c:pt idx="1082">
                  <c:v>5332</c:v>
                </c:pt>
                <c:pt idx="1083">
                  <c:v>5365</c:v>
                </c:pt>
                <c:pt idx="1084">
                  <c:v>5480</c:v>
                </c:pt>
                <c:pt idx="1085">
                  <c:v>5526</c:v>
                </c:pt>
                <c:pt idx="1086">
                  <c:v>5556</c:v>
                </c:pt>
                <c:pt idx="1087">
                  <c:v>5559</c:v>
                </c:pt>
                <c:pt idx="1088">
                  <c:v>5575</c:v>
                </c:pt>
                <c:pt idx="1089">
                  <c:v>5903</c:v>
                </c:pt>
                <c:pt idx="1090">
                  <c:v>5916</c:v>
                </c:pt>
                <c:pt idx="1091">
                  <c:v>5953</c:v>
                </c:pt>
                <c:pt idx="1092">
                  <c:v>6040</c:v>
                </c:pt>
                <c:pt idx="1093">
                  <c:v>6188</c:v>
                </c:pt>
                <c:pt idx="1094">
                  <c:v>6248</c:v>
                </c:pt>
                <c:pt idx="1095">
                  <c:v>6267</c:v>
                </c:pt>
                <c:pt idx="1096">
                  <c:v>6277</c:v>
                </c:pt>
                <c:pt idx="1097">
                  <c:v>6284</c:v>
                </c:pt>
                <c:pt idx="1098">
                  <c:v>6360</c:v>
                </c:pt>
                <c:pt idx="1099">
                  <c:v>6363</c:v>
                </c:pt>
                <c:pt idx="1100">
                  <c:v>6430</c:v>
                </c:pt>
                <c:pt idx="1101">
                  <c:v>6537</c:v>
                </c:pt>
                <c:pt idx="1102">
                  <c:v>6554</c:v>
                </c:pt>
                <c:pt idx="1103">
                  <c:v>6563</c:v>
                </c:pt>
                <c:pt idx="1104">
                  <c:v>6604</c:v>
                </c:pt>
                <c:pt idx="1105">
                  <c:v>6757</c:v>
                </c:pt>
                <c:pt idx="1106">
                  <c:v>6826</c:v>
                </c:pt>
                <c:pt idx="1107">
                  <c:v>6845</c:v>
                </c:pt>
                <c:pt idx="1108">
                  <c:v>6866</c:v>
                </c:pt>
                <c:pt idx="1109">
                  <c:v>6872</c:v>
                </c:pt>
                <c:pt idx="1110">
                  <c:v>6930</c:v>
                </c:pt>
                <c:pt idx="1111">
                  <c:v>7094</c:v>
                </c:pt>
                <c:pt idx="1112">
                  <c:v>7096</c:v>
                </c:pt>
                <c:pt idx="1113">
                  <c:v>7144</c:v>
                </c:pt>
                <c:pt idx="1114">
                  <c:v>7286</c:v>
                </c:pt>
                <c:pt idx="1115">
                  <c:v>7315</c:v>
                </c:pt>
                <c:pt idx="1116">
                  <c:v>7394</c:v>
                </c:pt>
                <c:pt idx="1117">
                  <c:v>7409</c:v>
                </c:pt>
                <c:pt idx="1118">
                  <c:v>7578</c:v>
                </c:pt>
                <c:pt idx="1119">
                  <c:v>7649</c:v>
                </c:pt>
                <c:pt idx="1120">
                  <c:v>7706</c:v>
                </c:pt>
                <c:pt idx="1121">
                  <c:v>7836</c:v>
                </c:pt>
                <c:pt idx="1122">
                  <c:v>7881</c:v>
                </c:pt>
                <c:pt idx="1123">
                  <c:v>7959</c:v>
                </c:pt>
                <c:pt idx="1124">
                  <c:v>7982</c:v>
                </c:pt>
                <c:pt idx="1125">
                  <c:v>8078</c:v>
                </c:pt>
                <c:pt idx="1126">
                  <c:v>8191</c:v>
                </c:pt>
                <c:pt idx="1127">
                  <c:v>8300</c:v>
                </c:pt>
                <c:pt idx="1128">
                  <c:v>9130</c:v>
                </c:pt>
                <c:pt idx="1129">
                  <c:v>9675</c:v>
                </c:pt>
                <c:pt idx="1130">
                  <c:v>10194</c:v>
                </c:pt>
                <c:pt idx="1131">
                  <c:v>10268</c:v>
                </c:pt>
                <c:pt idx="1132">
                  <c:v>10457</c:v>
                </c:pt>
                <c:pt idx="1133">
                  <c:v>12149</c:v>
                </c:pt>
                <c:pt idx="1134">
                  <c:v>22009</c:v>
                </c:pt>
              </c:numCache>
            </c:numRef>
          </c:xVal>
          <c:yVal>
            <c:numRef>
              <c:f>'birth-bap intervals by day'!$AJ$34:$AJ$1168</c:f>
              <c:numCache>
                <c:formatCode>General</c:formatCode>
                <c:ptCount val="1135"/>
                <c:pt idx="0">
                  <c:v>0.46</c:v>
                </c:pt>
                <c:pt idx="1">
                  <c:v>0.76000000000000778</c:v>
                </c:pt>
                <c:pt idx="2">
                  <c:v>1.33</c:v>
                </c:pt>
                <c:pt idx="3">
                  <c:v>1.82</c:v>
                </c:pt>
                <c:pt idx="4">
                  <c:v>2.36</c:v>
                </c:pt>
                <c:pt idx="5">
                  <c:v>2.7</c:v>
                </c:pt>
                <c:pt idx="6">
                  <c:v>3.12</c:v>
                </c:pt>
                <c:pt idx="7">
                  <c:v>3.53</c:v>
                </c:pt>
                <c:pt idx="8">
                  <c:v>3.73</c:v>
                </c:pt>
                <c:pt idx="9">
                  <c:v>4.04</c:v>
                </c:pt>
                <c:pt idx="10">
                  <c:v>4.3099999999999996</c:v>
                </c:pt>
                <c:pt idx="11">
                  <c:v>4.58</c:v>
                </c:pt>
                <c:pt idx="12">
                  <c:v>4.88</c:v>
                </c:pt>
                <c:pt idx="13">
                  <c:v>5.34</c:v>
                </c:pt>
                <c:pt idx="14">
                  <c:v>5.8</c:v>
                </c:pt>
                <c:pt idx="15">
                  <c:v>6.21</c:v>
                </c:pt>
                <c:pt idx="16">
                  <c:v>6.78</c:v>
                </c:pt>
                <c:pt idx="17">
                  <c:v>7.7</c:v>
                </c:pt>
                <c:pt idx="18">
                  <c:v>8.8500000000000068</c:v>
                </c:pt>
                <c:pt idx="19">
                  <c:v>10.39</c:v>
                </c:pt>
                <c:pt idx="20">
                  <c:v>12.34</c:v>
                </c:pt>
                <c:pt idx="21">
                  <c:v>14.6</c:v>
                </c:pt>
                <c:pt idx="22">
                  <c:v>16.37</c:v>
                </c:pt>
                <c:pt idx="23">
                  <c:v>18.920000000000002</c:v>
                </c:pt>
                <c:pt idx="24">
                  <c:v>20.71</c:v>
                </c:pt>
                <c:pt idx="25">
                  <c:v>23.14</c:v>
                </c:pt>
                <c:pt idx="26">
                  <c:v>25.64</c:v>
                </c:pt>
                <c:pt idx="27">
                  <c:v>28.43</c:v>
                </c:pt>
                <c:pt idx="28">
                  <c:v>31.22</c:v>
                </c:pt>
                <c:pt idx="29">
                  <c:v>33.57</c:v>
                </c:pt>
                <c:pt idx="30">
                  <c:v>35.61</c:v>
                </c:pt>
                <c:pt idx="31">
                  <c:v>37.36</c:v>
                </c:pt>
                <c:pt idx="32">
                  <c:v>38.82</c:v>
                </c:pt>
                <c:pt idx="33">
                  <c:v>40.01</c:v>
                </c:pt>
                <c:pt idx="34">
                  <c:v>41.1</c:v>
                </c:pt>
                <c:pt idx="35">
                  <c:v>42.21</c:v>
                </c:pt>
                <c:pt idx="36">
                  <c:v>43.35</c:v>
                </c:pt>
                <c:pt idx="37">
                  <c:v>44.25</c:v>
                </c:pt>
                <c:pt idx="38">
                  <c:v>45.17</c:v>
                </c:pt>
                <c:pt idx="39">
                  <c:v>45.94</c:v>
                </c:pt>
                <c:pt idx="40">
                  <c:v>46.65</c:v>
                </c:pt>
                <c:pt idx="41">
                  <c:v>47.46</c:v>
                </c:pt>
                <c:pt idx="42">
                  <c:v>48.25</c:v>
                </c:pt>
                <c:pt idx="43">
                  <c:v>48.92</c:v>
                </c:pt>
                <c:pt idx="44">
                  <c:v>49.620000000000012</c:v>
                </c:pt>
                <c:pt idx="45">
                  <c:v>50.32</c:v>
                </c:pt>
                <c:pt idx="46">
                  <c:v>50.94</c:v>
                </c:pt>
                <c:pt idx="47">
                  <c:v>51.6</c:v>
                </c:pt>
                <c:pt idx="48">
                  <c:v>52.160000000000011</c:v>
                </c:pt>
                <c:pt idx="49">
                  <c:v>52.81</c:v>
                </c:pt>
                <c:pt idx="50">
                  <c:v>53.37</c:v>
                </c:pt>
                <c:pt idx="51">
                  <c:v>53.95</c:v>
                </c:pt>
                <c:pt idx="52">
                  <c:v>54.4</c:v>
                </c:pt>
                <c:pt idx="53">
                  <c:v>54.91</c:v>
                </c:pt>
                <c:pt idx="54">
                  <c:v>55.42</c:v>
                </c:pt>
                <c:pt idx="55">
                  <c:v>55.8</c:v>
                </c:pt>
                <c:pt idx="56">
                  <c:v>56.25</c:v>
                </c:pt>
                <c:pt idx="57">
                  <c:v>56.660000000000011</c:v>
                </c:pt>
                <c:pt idx="58">
                  <c:v>57.190000000000012</c:v>
                </c:pt>
                <c:pt idx="59">
                  <c:v>57.55</c:v>
                </c:pt>
                <c:pt idx="60">
                  <c:v>57.94</c:v>
                </c:pt>
                <c:pt idx="61">
                  <c:v>58.38</c:v>
                </c:pt>
                <c:pt idx="62">
                  <c:v>58.77</c:v>
                </c:pt>
                <c:pt idx="63">
                  <c:v>59.25</c:v>
                </c:pt>
                <c:pt idx="64">
                  <c:v>59.660000000000011</c:v>
                </c:pt>
                <c:pt idx="65">
                  <c:v>60.07</c:v>
                </c:pt>
                <c:pt idx="66">
                  <c:v>60.49</c:v>
                </c:pt>
                <c:pt idx="67">
                  <c:v>60.8</c:v>
                </c:pt>
                <c:pt idx="68">
                  <c:v>61.17</c:v>
                </c:pt>
                <c:pt idx="69">
                  <c:v>61.54</c:v>
                </c:pt>
                <c:pt idx="70">
                  <c:v>61.94</c:v>
                </c:pt>
                <c:pt idx="71">
                  <c:v>62.27</c:v>
                </c:pt>
                <c:pt idx="72">
                  <c:v>62.660000000000011</c:v>
                </c:pt>
                <c:pt idx="73">
                  <c:v>63</c:v>
                </c:pt>
                <c:pt idx="74">
                  <c:v>63.36</c:v>
                </c:pt>
                <c:pt idx="75">
                  <c:v>63.6</c:v>
                </c:pt>
                <c:pt idx="76">
                  <c:v>63.89</c:v>
                </c:pt>
                <c:pt idx="77">
                  <c:v>64.22</c:v>
                </c:pt>
                <c:pt idx="78">
                  <c:v>64.59</c:v>
                </c:pt>
                <c:pt idx="79">
                  <c:v>64.88</c:v>
                </c:pt>
                <c:pt idx="80">
                  <c:v>65.16</c:v>
                </c:pt>
                <c:pt idx="81">
                  <c:v>65.489999999999995</c:v>
                </c:pt>
                <c:pt idx="82">
                  <c:v>65.790000000000006</c:v>
                </c:pt>
                <c:pt idx="83">
                  <c:v>66.05</c:v>
                </c:pt>
                <c:pt idx="84">
                  <c:v>66.34</c:v>
                </c:pt>
                <c:pt idx="85">
                  <c:v>66.55</c:v>
                </c:pt>
                <c:pt idx="86">
                  <c:v>66.89</c:v>
                </c:pt>
                <c:pt idx="87">
                  <c:v>67.14</c:v>
                </c:pt>
                <c:pt idx="88">
                  <c:v>67.47</c:v>
                </c:pt>
                <c:pt idx="89">
                  <c:v>67.75</c:v>
                </c:pt>
                <c:pt idx="90">
                  <c:v>67.989999999999995</c:v>
                </c:pt>
                <c:pt idx="91">
                  <c:v>68.27</c:v>
                </c:pt>
                <c:pt idx="92">
                  <c:v>68.569999999999993</c:v>
                </c:pt>
                <c:pt idx="93">
                  <c:v>68.86999999999999</c:v>
                </c:pt>
                <c:pt idx="94">
                  <c:v>69.010000000000005</c:v>
                </c:pt>
                <c:pt idx="95">
                  <c:v>69.25</c:v>
                </c:pt>
                <c:pt idx="96">
                  <c:v>69.5</c:v>
                </c:pt>
                <c:pt idx="97">
                  <c:v>69.760000000000005</c:v>
                </c:pt>
                <c:pt idx="98">
                  <c:v>69.910000000000025</c:v>
                </c:pt>
                <c:pt idx="99">
                  <c:v>70.14</c:v>
                </c:pt>
                <c:pt idx="100">
                  <c:v>70.319999999999993</c:v>
                </c:pt>
                <c:pt idx="101">
                  <c:v>70.48</c:v>
                </c:pt>
                <c:pt idx="102">
                  <c:v>70.64</c:v>
                </c:pt>
                <c:pt idx="103">
                  <c:v>70.95</c:v>
                </c:pt>
                <c:pt idx="104">
                  <c:v>71.11999999999999</c:v>
                </c:pt>
                <c:pt idx="105">
                  <c:v>71.33</c:v>
                </c:pt>
                <c:pt idx="106">
                  <c:v>71.55</c:v>
                </c:pt>
                <c:pt idx="107">
                  <c:v>71.77</c:v>
                </c:pt>
                <c:pt idx="108">
                  <c:v>72</c:v>
                </c:pt>
                <c:pt idx="109">
                  <c:v>72.2</c:v>
                </c:pt>
                <c:pt idx="110">
                  <c:v>72.349999999999994</c:v>
                </c:pt>
                <c:pt idx="111">
                  <c:v>72.56</c:v>
                </c:pt>
                <c:pt idx="112">
                  <c:v>72.73</c:v>
                </c:pt>
                <c:pt idx="113">
                  <c:v>72.92</c:v>
                </c:pt>
                <c:pt idx="114">
                  <c:v>73.05</c:v>
                </c:pt>
                <c:pt idx="115">
                  <c:v>73.239999999999995</c:v>
                </c:pt>
                <c:pt idx="116">
                  <c:v>73.400000000000006</c:v>
                </c:pt>
                <c:pt idx="117">
                  <c:v>73.679999999999978</c:v>
                </c:pt>
                <c:pt idx="118">
                  <c:v>73.940000000000026</c:v>
                </c:pt>
                <c:pt idx="119">
                  <c:v>74.11999999999999</c:v>
                </c:pt>
                <c:pt idx="120">
                  <c:v>74.319999999999993</c:v>
                </c:pt>
                <c:pt idx="121">
                  <c:v>74.440000000000026</c:v>
                </c:pt>
                <c:pt idx="122">
                  <c:v>74.540000000000006</c:v>
                </c:pt>
                <c:pt idx="123">
                  <c:v>74.72</c:v>
                </c:pt>
                <c:pt idx="124">
                  <c:v>74.930000000000007</c:v>
                </c:pt>
                <c:pt idx="125">
                  <c:v>75.040000000000006</c:v>
                </c:pt>
                <c:pt idx="126">
                  <c:v>75.179999999999978</c:v>
                </c:pt>
                <c:pt idx="127">
                  <c:v>75.410000000000025</c:v>
                </c:pt>
                <c:pt idx="128">
                  <c:v>75.569999999999993</c:v>
                </c:pt>
                <c:pt idx="129">
                  <c:v>75.75</c:v>
                </c:pt>
                <c:pt idx="130">
                  <c:v>75.83</c:v>
                </c:pt>
                <c:pt idx="131">
                  <c:v>75.89</c:v>
                </c:pt>
                <c:pt idx="132">
                  <c:v>76.05</c:v>
                </c:pt>
                <c:pt idx="133">
                  <c:v>76.22</c:v>
                </c:pt>
                <c:pt idx="134">
                  <c:v>76.410000000000025</c:v>
                </c:pt>
                <c:pt idx="135">
                  <c:v>76.52</c:v>
                </c:pt>
                <c:pt idx="136">
                  <c:v>76.73</c:v>
                </c:pt>
                <c:pt idx="137">
                  <c:v>76.84</c:v>
                </c:pt>
                <c:pt idx="138">
                  <c:v>76.88</c:v>
                </c:pt>
                <c:pt idx="139">
                  <c:v>77.06</c:v>
                </c:pt>
                <c:pt idx="140">
                  <c:v>77.169999999999987</c:v>
                </c:pt>
                <c:pt idx="141">
                  <c:v>77.33</c:v>
                </c:pt>
                <c:pt idx="142">
                  <c:v>77.42</c:v>
                </c:pt>
                <c:pt idx="143">
                  <c:v>77.569999999999993</c:v>
                </c:pt>
                <c:pt idx="144">
                  <c:v>77.7</c:v>
                </c:pt>
                <c:pt idx="145">
                  <c:v>77.78</c:v>
                </c:pt>
                <c:pt idx="146">
                  <c:v>77.88</c:v>
                </c:pt>
                <c:pt idx="147">
                  <c:v>77.98</c:v>
                </c:pt>
                <c:pt idx="148">
                  <c:v>78.099999999999994</c:v>
                </c:pt>
                <c:pt idx="149">
                  <c:v>78.19</c:v>
                </c:pt>
                <c:pt idx="150">
                  <c:v>78.290000000000006</c:v>
                </c:pt>
                <c:pt idx="151">
                  <c:v>78.36</c:v>
                </c:pt>
                <c:pt idx="152">
                  <c:v>78.510000000000005</c:v>
                </c:pt>
                <c:pt idx="153">
                  <c:v>78.63</c:v>
                </c:pt>
                <c:pt idx="154">
                  <c:v>78.709999999999994</c:v>
                </c:pt>
                <c:pt idx="155">
                  <c:v>78.83</c:v>
                </c:pt>
                <c:pt idx="156">
                  <c:v>78.92</c:v>
                </c:pt>
                <c:pt idx="157">
                  <c:v>79</c:v>
                </c:pt>
                <c:pt idx="158">
                  <c:v>79.13</c:v>
                </c:pt>
                <c:pt idx="159">
                  <c:v>79.19</c:v>
                </c:pt>
                <c:pt idx="160">
                  <c:v>79.3</c:v>
                </c:pt>
                <c:pt idx="161">
                  <c:v>79.36999999999999</c:v>
                </c:pt>
                <c:pt idx="162">
                  <c:v>79.47</c:v>
                </c:pt>
                <c:pt idx="163">
                  <c:v>79.59</c:v>
                </c:pt>
                <c:pt idx="164">
                  <c:v>79.7</c:v>
                </c:pt>
                <c:pt idx="165">
                  <c:v>79.739999999999995</c:v>
                </c:pt>
                <c:pt idx="166">
                  <c:v>79.81</c:v>
                </c:pt>
                <c:pt idx="167">
                  <c:v>79.92</c:v>
                </c:pt>
                <c:pt idx="168">
                  <c:v>80.02</c:v>
                </c:pt>
                <c:pt idx="169">
                  <c:v>80.2</c:v>
                </c:pt>
                <c:pt idx="170">
                  <c:v>80.34</c:v>
                </c:pt>
                <c:pt idx="171">
                  <c:v>80.410000000000025</c:v>
                </c:pt>
                <c:pt idx="172">
                  <c:v>80.48</c:v>
                </c:pt>
                <c:pt idx="173">
                  <c:v>80.61999999999999</c:v>
                </c:pt>
                <c:pt idx="174">
                  <c:v>80.73</c:v>
                </c:pt>
                <c:pt idx="175">
                  <c:v>80.78</c:v>
                </c:pt>
                <c:pt idx="176">
                  <c:v>80.86</c:v>
                </c:pt>
                <c:pt idx="177">
                  <c:v>80.98</c:v>
                </c:pt>
                <c:pt idx="178">
                  <c:v>81.040000000000006</c:v>
                </c:pt>
                <c:pt idx="179">
                  <c:v>81.16</c:v>
                </c:pt>
                <c:pt idx="180">
                  <c:v>81.27</c:v>
                </c:pt>
                <c:pt idx="181">
                  <c:v>81.36999999999999</c:v>
                </c:pt>
                <c:pt idx="182">
                  <c:v>81.48</c:v>
                </c:pt>
                <c:pt idx="183">
                  <c:v>81.599999999999994</c:v>
                </c:pt>
                <c:pt idx="184">
                  <c:v>81.709999999999994</c:v>
                </c:pt>
                <c:pt idx="185">
                  <c:v>81.790000000000006</c:v>
                </c:pt>
                <c:pt idx="186">
                  <c:v>81.849999999999994</c:v>
                </c:pt>
                <c:pt idx="187">
                  <c:v>81.92</c:v>
                </c:pt>
                <c:pt idx="188">
                  <c:v>81.97</c:v>
                </c:pt>
                <c:pt idx="189">
                  <c:v>82.08</c:v>
                </c:pt>
                <c:pt idx="190">
                  <c:v>82.169999999999987</c:v>
                </c:pt>
                <c:pt idx="191">
                  <c:v>82.28</c:v>
                </c:pt>
                <c:pt idx="192">
                  <c:v>82.39</c:v>
                </c:pt>
                <c:pt idx="193">
                  <c:v>82.460000000000022</c:v>
                </c:pt>
                <c:pt idx="194">
                  <c:v>82.54</c:v>
                </c:pt>
                <c:pt idx="195">
                  <c:v>82.57</c:v>
                </c:pt>
                <c:pt idx="196">
                  <c:v>82.69</c:v>
                </c:pt>
                <c:pt idx="197">
                  <c:v>82.76</c:v>
                </c:pt>
                <c:pt idx="198">
                  <c:v>82.81</c:v>
                </c:pt>
                <c:pt idx="199">
                  <c:v>82.83</c:v>
                </c:pt>
                <c:pt idx="200">
                  <c:v>82.89</c:v>
                </c:pt>
                <c:pt idx="201">
                  <c:v>82.93</c:v>
                </c:pt>
                <c:pt idx="202">
                  <c:v>82.98</c:v>
                </c:pt>
                <c:pt idx="203">
                  <c:v>83.02</c:v>
                </c:pt>
                <c:pt idx="204">
                  <c:v>83.11</c:v>
                </c:pt>
                <c:pt idx="205">
                  <c:v>83.11999999999999</c:v>
                </c:pt>
                <c:pt idx="206">
                  <c:v>83.16</c:v>
                </c:pt>
                <c:pt idx="207">
                  <c:v>83.169999999999987</c:v>
                </c:pt>
                <c:pt idx="208">
                  <c:v>83.179999999999978</c:v>
                </c:pt>
                <c:pt idx="209">
                  <c:v>83.210000000000022</c:v>
                </c:pt>
                <c:pt idx="210">
                  <c:v>83.28</c:v>
                </c:pt>
                <c:pt idx="211">
                  <c:v>83.34</c:v>
                </c:pt>
                <c:pt idx="212">
                  <c:v>83.38</c:v>
                </c:pt>
                <c:pt idx="213">
                  <c:v>83.42</c:v>
                </c:pt>
                <c:pt idx="214">
                  <c:v>83.48</c:v>
                </c:pt>
                <c:pt idx="215">
                  <c:v>83.58</c:v>
                </c:pt>
                <c:pt idx="216">
                  <c:v>83.64</c:v>
                </c:pt>
                <c:pt idx="217">
                  <c:v>83.69</c:v>
                </c:pt>
                <c:pt idx="218">
                  <c:v>83.78</c:v>
                </c:pt>
                <c:pt idx="219">
                  <c:v>83.84</c:v>
                </c:pt>
                <c:pt idx="220">
                  <c:v>83.86</c:v>
                </c:pt>
                <c:pt idx="221">
                  <c:v>83.9</c:v>
                </c:pt>
                <c:pt idx="222">
                  <c:v>83.910000000000025</c:v>
                </c:pt>
                <c:pt idx="223">
                  <c:v>83.990000000000023</c:v>
                </c:pt>
                <c:pt idx="224">
                  <c:v>84.08</c:v>
                </c:pt>
                <c:pt idx="225">
                  <c:v>84.1</c:v>
                </c:pt>
                <c:pt idx="226">
                  <c:v>84.149999999999991</c:v>
                </c:pt>
                <c:pt idx="227">
                  <c:v>84.179999999999978</c:v>
                </c:pt>
                <c:pt idx="228">
                  <c:v>84.22</c:v>
                </c:pt>
                <c:pt idx="229">
                  <c:v>84.32</c:v>
                </c:pt>
                <c:pt idx="230">
                  <c:v>84.38</c:v>
                </c:pt>
                <c:pt idx="231">
                  <c:v>84.43</c:v>
                </c:pt>
                <c:pt idx="232">
                  <c:v>84.47</c:v>
                </c:pt>
                <c:pt idx="233">
                  <c:v>84.53</c:v>
                </c:pt>
                <c:pt idx="234">
                  <c:v>84.56</c:v>
                </c:pt>
                <c:pt idx="235">
                  <c:v>84.64</c:v>
                </c:pt>
                <c:pt idx="236">
                  <c:v>84.669999999999987</c:v>
                </c:pt>
                <c:pt idx="237">
                  <c:v>84.73</c:v>
                </c:pt>
                <c:pt idx="238">
                  <c:v>84.78</c:v>
                </c:pt>
                <c:pt idx="239">
                  <c:v>84.84</c:v>
                </c:pt>
                <c:pt idx="240">
                  <c:v>84.88</c:v>
                </c:pt>
                <c:pt idx="241">
                  <c:v>84.89</c:v>
                </c:pt>
                <c:pt idx="242">
                  <c:v>84.960000000000022</c:v>
                </c:pt>
                <c:pt idx="243">
                  <c:v>85.01</c:v>
                </c:pt>
                <c:pt idx="244">
                  <c:v>85.06</c:v>
                </c:pt>
                <c:pt idx="245">
                  <c:v>85.09</c:v>
                </c:pt>
                <c:pt idx="246">
                  <c:v>85.19</c:v>
                </c:pt>
                <c:pt idx="247">
                  <c:v>85.23</c:v>
                </c:pt>
                <c:pt idx="248">
                  <c:v>85.25</c:v>
                </c:pt>
                <c:pt idx="249">
                  <c:v>85.27</c:v>
                </c:pt>
                <c:pt idx="250">
                  <c:v>85.34</c:v>
                </c:pt>
                <c:pt idx="251">
                  <c:v>85.38</c:v>
                </c:pt>
                <c:pt idx="252">
                  <c:v>85.440000000000026</c:v>
                </c:pt>
                <c:pt idx="253">
                  <c:v>85.47</c:v>
                </c:pt>
                <c:pt idx="254">
                  <c:v>85.52</c:v>
                </c:pt>
                <c:pt idx="255">
                  <c:v>85.53</c:v>
                </c:pt>
                <c:pt idx="256">
                  <c:v>85.55</c:v>
                </c:pt>
                <c:pt idx="257">
                  <c:v>85.57</c:v>
                </c:pt>
                <c:pt idx="258">
                  <c:v>85.63</c:v>
                </c:pt>
                <c:pt idx="259">
                  <c:v>85.669999999999987</c:v>
                </c:pt>
                <c:pt idx="260">
                  <c:v>85.7</c:v>
                </c:pt>
                <c:pt idx="261">
                  <c:v>85.73</c:v>
                </c:pt>
                <c:pt idx="262">
                  <c:v>85.78</c:v>
                </c:pt>
                <c:pt idx="263">
                  <c:v>85.81</c:v>
                </c:pt>
                <c:pt idx="264">
                  <c:v>85.82</c:v>
                </c:pt>
                <c:pt idx="265">
                  <c:v>85.86</c:v>
                </c:pt>
                <c:pt idx="266">
                  <c:v>85.9</c:v>
                </c:pt>
                <c:pt idx="267">
                  <c:v>85.97</c:v>
                </c:pt>
                <c:pt idx="268">
                  <c:v>86.03</c:v>
                </c:pt>
                <c:pt idx="269">
                  <c:v>86.06</c:v>
                </c:pt>
                <c:pt idx="270">
                  <c:v>86.08</c:v>
                </c:pt>
                <c:pt idx="271">
                  <c:v>86.19</c:v>
                </c:pt>
                <c:pt idx="272">
                  <c:v>86.210000000000022</c:v>
                </c:pt>
                <c:pt idx="273">
                  <c:v>86.23</c:v>
                </c:pt>
                <c:pt idx="274">
                  <c:v>86.29</c:v>
                </c:pt>
                <c:pt idx="275">
                  <c:v>86.34</c:v>
                </c:pt>
                <c:pt idx="276">
                  <c:v>86.35</c:v>
                </c:pt>
                <c:pt idx="277">
                  <c:v>86.39</c:v>
                </c:pt>
                <c:pt idx="278">
                  <c:v>86.43</c:v>
                </c:pt>
                <c:pt idx="279">
                  <c:v>86.460000000000022</c:v>
                </c:pt>
                <c:pt idx="280">
                  <c:v>86.52</c:v>
                </c:pt>
                <c:pt idx="281">
                  <c:v>86.57</c:v>
                </c:pt>
                <c:pt idx="282">
                  <c:v>86.64</c:v>
                </c:pt>
                <c:pt idx="283">
                  <c:v>86.69</c:v>
                </c:pt>
                <c:pt idx="284">
                  <c:v>86.76</c:v>
                </c:pt>
                <c:pt idx="285">
                  <c:v>86.78</c:v>
                </c:pt>
                <c:pt idx="286">
                  <c:v>86.79</c:v>
                </c:pt>
                <c:pt idx="287">
                  <c:v>86.83</c:v>
                </c:pt>
                <c:pt idx="288">
                  <c:v>86.89</c:v>
                </c:pt>
                <c:pt idx="289">
                  <c:v>86.910000000000025</c:v>
                </c:pt>
                <c:pt idx="290">
                  <c:v>86.940000000000026</c:v>
                </c:pt>
                <c:pt idx="291">
                  <c:v>86.960000000000022</c:v>
                </c:pt>
                <c:pt idx="292">
                  <c:v>87.01</c:v>
                </c:pt>
                <c:pt idx="293">
                  <c:v>87.03</c:v>
                </c:pt>
                <c:pt idx="294">
                  <c:v>87.04</c:v>
                </c:pt>
                <c:pt idx="295">
                  <c:v>87.07</c:v>
                </c:pt>
                <c:pt idx="296">
                  <c:v>87.1</c:v>
                </c:pt>
                <c:pt idx="297">
                  <c:v>87.13</c:v>
                </c:pt>
                <c:pt idx="298">
                  <c:v>87.149999999999991</c:v>
                </c:pt>
                <c:pt idx="299">
                  <c:v>87.22</c:v>
                </c:pt>
                <c:pt idx="300">
                  <c:v>87.26</c:v>
                </c:pt>
                <c:pt idx="301">
                  <c:v>87.28</c:v>
                </c:pt>
                <c:pt idx="302">
                  <c:v>87.31</c:v>
                </c:pt>
                <c:pt idx="303">
                  <c:v>87.35</c:v>
                </c:pt>
                <c:pt idx="304">
                  <c:v>87.38</c:v>
                </c:pt>
                <c:pt idx="305">
                  <c:v>87.45</c:v>
                </c:pt>
                <c:pt idx="306">
                  <c:v>87.52</c:v>
                </c:pt>
                <c:pt idx="307">
                  <c:v>87.57</c:v>
                </c:pt>
                <c:pt idx="308">
                  <c:v>87.58</c:v>
                </c:pt>
                <c:pt idx="309">
                  <c:v>87.59</c:v>
                </c:pt>
                <c:pt idx="310">
                  <c:v>87.63</c:v>
                </c:pt>
                <c:pt idx="311">
                  <c:v>87.64</c:v>
                </c:pt>
                <c:pt idx="312">
                  <c:v>87.669999999999987</c:v>
                </c:pt>
                <c:pt idx="313">
                  <c:v>87.7</c:v>
                </c:pt>
                <c:pt idx="314">
                  <c:v>87.76</c:v>
                </c:pt>
                <c:pt idx="315">
                  <c:v>87.78</c:v>
                </c:pt>
                <c:pt idx="316">
                  <c:v>87.85</c:v>
                </c:pt>
                <c:pt idx="317">
                  <c:v>87.88</c:v>
                </c:pt>
                <c:pt idx="318">
                  <c:v>87.93</c:v>
                </c:pt>
                <c:pt idx="319">
                  <c:v>87.940000000000026</c:v>
                </c:pt>
                <c:pt idx="320">
                  <c:v>87.960000000000022</c:v>
                </c:pt>
                <c:pt idx="321">
                  <c:v>87.97</c:v>
                </c:pt>
                <c:pt idx="322">
                  <c:v>88.02</c:v>
                </c:pt>
                <c:pt idx="323">
                  <c:v>88.05</c:v>
                </c:pt>
                <c:pt idx="324">
                  <c:v>88.08</c:v>
                </c:pt>
                <c:pt idx="325">
                  <c:v>88.14</c:v>
                </c:pt>
                <c:pt idx="326">
                  <c:v>88.149999999999991</c:v>
                </c:pt>
                <c:pt idx="327">
                  <c:v>88.22</c:v>
                </c:pt>
                <c:pt idx="328">
                  <c:v>88.25</c:v>
                </c:pt>
                <c:pt idx="329">
                  <c:v>88.27</c:v>
                </c:pt>
                <c:pt idx="330">
                  <c:v>88.3</c:v>
                </c:pt>
                <c:pt idx="331">
                  <c:v>88.33</c:v>
                </c:pt>
                <c:pt idx="332">
                  <c:v>88.35</c:v>
                </c:pt>
                <c:pt idx="333">
                  <c:v>88.39</c:v>
                </c:pt>
                <c:pt idx="334">
                  <c:v>88.410000000000025</c:v>
                </c:pt>
                <c:pt idx="335">
                  <c:v>88.42</c:v>
                </c:pt>
                <c:pt idx="336">
                  <c:v>88.460000000000022</c:v>
                </c:pt>
                <c:pt idx="337">
                  <c:v>88.52</c:v>
                </c:pt>
                <c:pt idx="338">
                  <c:v>88.58</c:v>
                </c:pt>
                <c:pt idx="339">
                  <c:v>88.649999999999991</c:v>
                </c:pt>
                <c:pt idx="340">
                  <c:v>88.669999999999987</c:v>
                </c:pt>
                <c:pt idx="341">
                  <c:v>88.679999999999978</c:v>
                </c:pt>
                <c:pt idx="342">
                  <c:v>88.710000000000022</c:v>
                </c:pt>
                <c:pt idx="343">
                  <c:v>88.72</c:v>
                </c:pt>
                <c:pt idx="344">
                  <c:v>88.76</c:v>
                </c:pt>
                <c:pt idx="345">
                  <c:v>88.78</c:v>
                </c:pt>
                <c:pt idx="346">
                  <c:v>88.8</c:v>
                </c:pt>
                <c:pt idx="347">
                  <c:v>88.83</c:v>
                </c:pt>
                <c:pt idx="348">
                  <c:v>88.9</c:v>
                </c:pt>
                <c:pt idx="349">
                  <c:v>88.92</c:v>
                </c:pt>
                <c:pt idx="350">
                  <c:v>88.95</c:v>
                </c:pt>
                <c:pt idx="351">
                  <c:v>88.97</c:v>
                </c:pt>
                <c:pt idx="352">
                  <c:v>88.990000000000023</c:v>
                </c:pt>
                <c:pt idx="353">
                  <c:v>89.03</c:v>
                </c:pt>
                <c:pt idx="354">
                  <c:v>89.04</c:v>
                </c:pt>
                <c:pt idx="355">
                  <c:v>89.07</c:v>
                </c:pt>
                <c:pt idx="356">
                  <c:v>89.11</c:v>
                </c:pt>
                <c:pt idx="357">
                  <c:v>89.13</c:v>
                </c:pt>
                <c:pt idx="358">
                  <c:v>89.149999999999991</c:v>
                </c:pt>
                <c:pt idx="359">
                  <c:v>89.179999999999978</c:v>
                </c:pt>
                <c:pt idx="360">
                  <c:v>89.22</c:v>
                </c:pt>
                <c:pt idx="361">
                  <c:v>89.32</c:v>
                </c:pt>
                <c:pt idx="362">
                  <c:v>89.36999999999999</c:v>
                </c:pt>
                <c:pt idx="363">
                  <c:v>89.4</c:v>
                </c:pt>
                <c:pt idx="364">
                  <c:v>89.45</c:v>
                </c:pt>
                <c:pt idx="365">
                  <c:v>89.52</c:v>
                </c:pt>
                <c:pt idx="366">
                  <c:v>89.55</c:v>
                </c:pt>
                <c:pt idx="367">
                  <c:v>89.58</c:v>
                </c:pt>
                <c:pt idx="368">
                  <c:v>89.61</c:v>
                </c:pt>
                <c:pt idx="369">
                  <c:v>89.64</c:v>
                </c:pt>
                <c:pt idx="370">
                  <c:v>89.66</c:v>
                </c:pt>
                <c:pt idx="371">
                  <c:v>89.679999999999978</c:v>
                </c:pt>
                <c:pt idx="372">
                  <c:v>89.7</c:v>
                </c:pt>
                <c:pt idx="373">
                  <c:v>89.72</c:v>
                </c:pt>
                <c:pt idx="374">
                  <c:v>89.75</c:v>
                </c:pt>
                <c:pt idx="375">
                  <c:v>89.78</c:v>
                </c:pt>
                <c:pt idx="376">
                  <c:v>89.79</c:v>
                </c:pt>
                <c:pt idx="377">
                  <c:v>89.8</c:v>
                </c:pt>
                <c:pt idx="378">
                  <c:v>89.81</c:v>
                </c:pt>
                <c:pt idx="379">
                  <c:v>89.83</c:v>
                </c:pt>
                <c:pt idx="380">
                  <c:v>89.84</c:v>
                </c:pt>
                <c:pt idx="381">
                  <c:v>89.89</c:v>
                </c:pt>
                <c:pt idx="382">
                  <c:v>89.910000000000025</c:v>
                </c:pt>
                <c:pt idx="383">
                  <c:v>89.95</c:v>
                </c:pt>
                <c:pt idx="384">
                  <c:v>89.960000000000022</c:v>
                </c:pt>
                <c:pt idx="385">
                  <c:v>89.990000000000023</c:v>
                </c:pt>
                <c:pt idx="386">
                  <c:v>90.03</c:v>
                </c:pt>
                <c:pt idx="387">
                  <c:v>90.06</c:v>
                </c:pt>
                <c:pt idx="388">
                  <c:v>90.11</c:v>
                </c:pt>
                <c:pt idx="389">
                  <c:v>90.13</c:v>
                </c:pt>
                <c:pt idx="390">
                  <c:v>90.14</c:v>
                </c:pt>
                <c:pt idx="391">
                  <c:v>90.16</c:v>
                </c:pt>
                <c:pt idx="392">
                  <c:v>90.19</c:v>
                </c:pt>
                <c:pt idx="393">
                  <c:v>90.2</c:v>
                </c:pt>
                <c:pt idx="394">
                  <c:v>90.210000000000022</c:v>
                </c:pt>
                <c:pt idx="395">
                  <c:v>90.25</c:v>
                </c:pt>
                <c:pt idx="396">
                  <c:v>90.27</c:v>
                </c:pt>
                <c:pt idx="397">
                  <c:v>90.3</c:v>
                </c:pt>
                <c:pt idx="398">
                  <c:v>90.31</c:v>
                </c:pt>
                <c:pt idx="399">
                  <c:v>90.36</c:v>
                </c:pt>
                <c:pt idx="400">
                  <c:v>90.39</c:v>
                </c:pt>
                <c:pt idx="401">
                  <c:v>90.4</c:v>
                </c:pt>
                <c:pt idx="402">
                  <c:v>90.410000000000025</c:v>
                </c:pt>
                <c:pt idx="403">
                  <c:v>90.43</c:v>
                </c:pt>
                <c:pt idx="404">
                  <c:v>90.440000000000026</c:v>
                </c:pt>
                <c:pt idx="405">
                  <c:v>90.45</c:v>
                </c:pt>
                <c:pt idx="406">
                  <c:v>90.490000000000023</c:v>
                </c:pt>
                <c:pt idx="407">
                  <c:v>90.5</c:v>
                </c:pt>
                <c:pt idx="408">
                  <c:v>90.51</c:v>
                </c:pt>
                <c:pt idx="409">
                  <c:v>90.53</c:v>
                </c:pt>
                <c:pt idx="410">
                  <c:v>90.54</c:v>
                </c:pt>
                <c:pt idx="411">
                  <c:v>90.57</c:v>
                </c:pt>
                <c:pt idx="412">
                  <c:v>90.61</c:v>
                </c:pt>
                <c:pt idx="413">
                  <c:v>90.63</c:v>
                </c:pt>
                <c:pt idx="414">
                  <c:v>90.64</c:v>
                </c:pt>
                <c:pt idx="415">
                  <c:v>90.66</c:v>
                </c:pt>
                <c:pt idx="416">
                  <c:v>90.669999999999987</c:v>
                </c:pt>
                <c:pt idx="417">
                  <c:v>90.69</c:v>
                </c:pt>
                <c:pt idx="418">
                  <c:v>90.710000000000022</c:v>
                </c:pt>
                <c:pt idx="419">
                  <c:v>90.740000000000023</c:v>
                </c:pt>
                <c:pt idx="420">
                  <c:v>90.75</c:v>
                </c:pt>
                <c:pt idx="421">
                  <c:v>90.78</c:v>
                </c:pt>
                <c:pt idx="422">
                  <c:v>90.8</c:v>
                </c:pt>
                <c:pt idx="423">
                  <c:v>90.81</c:v>
                </c:pt>
                <c:pt idx="424">
                  <c:v>90.82</c:v>
                </c:pt>
                <c:pt idx="425">
                  <c:v>90.83</c:v>
                </c:pt>
                <c:pt idx="426">
                  <c:v>90.88</c:v>
                </c:pt>
                <c:pt idx="427">
                  <c:v>90.9</c:v>
                </c:pt>
                <c:pt idx="428">
                  <c:v>90.940000000000026</c:v>
                </c:pt>
                <c:pt idx="429">
                  <c:v>90.95</c:v>
                </c:pt>
                <c:pt idx="430">
                  <c:v>90.960000000000022</c:v>
                </c:pt>
                <c:pt idx="431">
                  <c:v>90.990000000000023</c:v>
                </c:pt>
                <c:pt idx="432">
                  <c:v>91</c:v>
                </c:pt>
                <c:pt idx="433">
                  <c:v>91.01</c:v>
                </c:pt>
                <c:pt idx="434">
                  <c:v>91.03</c:v>
                </c:pt>
                <c:pt idx="435">
                  <c:v>91.05</c:v>
                </c:pt>
                <c:pt idx="436">
                  <c:v>91.08</c:v>
                </c:pt>
                <c:pt idx="437">
                  <c:v>91.11</c:v>
                </c:pt>
                <c:pt idx="438">
                  <c:v>91.11999999999999</c:v>
                </c:pt>
                <c:pt idx="439">
                  <c:v>91.13</c:v>
                </c:pt>
                <c:pt idx="440">
                  <c:v>91.14</c:v>
                </c:pt>
                <c:pt idx="441">
                  <c:v>91.16</c:v>
                </c:pt>
                <c:pt idx="442">
                  <c:v>91.169999999999987</c:v>
                </c:pt>
                <c:pt idx="443">
                  <c:v>91.19</c:v>
                </c:pt>
                <c:pt idx="444">
                  <c:v>91.2</c:v>
                </c:pt>
                <c:pt idx="445">
                  <c:v>91.210000000000022</c:v>
                </c:pt>
                <c:pt idx="446">
                  <c:v>91.240000000000023</c:v>
                </c:pt>
                <c:pt idx="447">
                  <c:v>91.25</c:v>
                </c:pt>
                <c:pt idx="448">
                  <c:v>91.28</c:v>
                </c:pt>
                <c:pt idx="449">
                  <c:v>91.29</c:v>
                </c:pt>
                <c:pt idx="450">
                  <c:v>91.3</c:v>
                </c:pt>
                <c:pt idx="451">
                  <c:v>91.31</c:v>
                </c:pt>
                <c:pt idx="452">
                  <c:v>91.33</c:v>
                </c:pt>
                <c:pt idx="453">
                  <c:v>91.35</c:v>
                </c:pt>
                <c:pt idx="454">
                  <c:v>91.36999999999999</c:v>
                </c:pt>
                <c:pt idx="455">
                  <c:v>91.39</c:v>
                </c:pt>
                <c:pt idx="456">
                  <c:v>91.410000000000025</c:v>
                </c:pt>
                <c:pt idx="457">
                  <c:v>91.42</c:v>
                </c:pt>
                <c:pt idx="458">
                  <c:v>91.43</c:v>
                </c:pt>
                <c:pt idx="459">
                  <c:v>91.440000000000026</c:v>
                </c:pt>
                <c:pt idx="460">
                  <c:v>91.460000000000022</c:v>
                </c:pt>
                <c:pt idx="461">
                  <c:v>91.490000000000023</c:v>
                </c:pt>
                <c:pt idx="462">
                  <c:v>91.5</c:v>
                </c:pt>
                <c:pt idx="463">
                  <c:v>91.51</c:v>
                </c:pt>
                <c:pt idx="464">
                  <c:v>91.52</c:v>
                </c:pt>
                <c:pt idx="465">
                  <c:v>91.54</c:v>
                </c:pt>
                <c:pt idx="466">
                  <c:v>91.55</c:v>
                </c:pt>
                <c:pt idx="467">
                  <c:v>91.56</c:v>
                </c:pt>
                <c:pt idx="468">
                  <c:v>91.61</c:v>
                </c:pt>
                <c:pt idx="469">
                  <c:v>91.649999999999991</c:v>
                </c:pt>
                <c:pt idx="470">
                  <c:v>91.669999999999987</c:v>
                </c:pt>
                <c:pt idx="471">
                  <c:v>91.69</c:v>
                </c:pt>
                <c:pt idx="472">
                  <c:v>91.710000000000022</c:v>
                </c:pt>
                <c:pt idx="473">
                  <c:v>91.76</c:v>
                </c:pt>
                <c:pt idx="474">
                  <c:v>91.77</c:v>
                </c:pt>
                <c:pt idx="475">
                  <c:v>91.78</c:v>
                </c:pt>
                <c:pt idx="476">
                  <c:v>91.8</c:v>
                </c:pt>
                <c:pt idx="477">
                  <c:v>91.81</c:v>
                </c:pt>
                <c:pt idx="478">
                  <c:v>91.83</c:v>
                </c:pt>
                <c:pt idx="479">
                  <c:v>91.85</c:v>
                </c:pt>
                <c:pt idx="480">
                  <c:v>91.86</c:v>
                </c:pt>
                <c:pt idx="481">
                  <c:v>91.86999999999999</c:v>
                </c:pt>
                <c:pt idx="482">
                  <c:v>91.89</c:v>
                </c:pt>
                <c:pt idx="483">
                  <c:v>91.9</c:v>
                </c:pt>
                <c:pt idx="484">
                  <c:v>91.92</c:v>
                </c:pt>
                <c:pt idx="485">
                  <c:v>91.940000000000026</c:v>
                </c:pt>
                <c:pt idx="486">
                  <c:v>91.960000000000022</c:v>
                </c:pt>
                <c:pt idx="487">
                  <c:v>91.990000000000023</c:v>
                </c:pt>
                <c:pt idx="488">
                  <c:v>92</c:v>
                </c:pt>
                <c:pt idx="489">
                  <c:v>92.02</c:v>
                </c:pt>
                <c:pt idx="490">
                  <c:v>92.03</c:v>
                </c:pt>
                <c:pt idx="491">
                  <c:v>92.05</c:v>
                </c:pt>
                <c:pt idx="492">
                  <c:v>92.06</c:v>
                </c:pt>
                <c:pt idx="493">
                  <c:v>92.07</c:v>
                </c:pt>
                <c:pt idx="494">
                  <c:v>92.1</c:v>
                </c:pt>
                <c:pt idx="495">
                  <c:v>92.11</c:v>
                </c:pt>
                <c:pt idx="496">
                  <c:v>92.11999999999999</c:v>
                </c:pt>
                <c:pt idx="497">
                  <c:v>92.14</c:v>
                </c:pt>
                <c:pt idx="498">
                  <c:v>92.149999999999991</c:v>
                </c:pt>
                <c:pt idx="499">
                  <c:v>92.16</c:v>
                </c:pt>
                <c:pt idx="500">
                  <c:v>92.179999999999978</c:v>
                </c:pt>
                <c:pt idx="501">
                  <c:v>92.19</c:v>
                </c:pt>
                <c:pt idx="502">
                  <c:v>92.2</c:v>
                </c:pt>
                <c:pt idx="503">
                  <c:v>92.23</c:v>
                </c:pt>
                <c:pt idx="504">
                  <c:v>92.240000000000023</c:v>
                </c:pt>
                <c:pt idx="505">
                  <c:v>92.26</c:v>
                </c:pt>
                <c:pt idx="506">
                  <c:v>92.28</c:v>
                </c:pt>
                <c:pt idx="507">
                  <c:v>92.29</c:v>
                </c:pt>
                <c:pt idx="508">
                  <c:v>92.3</c:v>
                </c:pt>
                <c:pt idx="509">
                  <c:v>92.31</c:v>
                </c:pt>
                <c:pt idx="510">
                  <c:v>92.32</c:v>
                </c:pt>
                <c:pt idx="511">
                  <c:v>92.33</c:v>
                </c:pt>
                <c:pt idx="512">
                  <c:v>92.35</c:v>
                </c:pt>
                <c:pt idx="513">
                  <c:v>92.36999999999999</c:v>
                </c:pt>
                <c:pt idx="514">
                  <c:v>92.38</c:v>
                </c:pt>
                <c:pt idx="515">
                  <c:v>92.39</c:v>
                </c:pt>
                <c:pt idx="516">
                  <c:v>92.4</c:v>
                </c:pt>
                <c:pt idx="517">
                  <c:v>92.410000000000025</c:v>
                </c:pt>
                <c:pt idx="518">
                  <c:v>92.43</c:v>
                </c:pt>
                <c:pt idx="519">
                  <c:v>92.45</c:v>
                </c:pt>
                <c:pt idx="520">
                  <c:v>92.48</c:v>
                </c:pt>
                <c:pt idx="521">
                  <c:v>92.490000000000023</c:v>
                </c:pt>
                <c:pt idx="522">
                  <c:v>92.5</c:v>
                </c:pt>
                <c:pt idx="523">
                  <c:v>92.51</c:v>
                </c:pt>
                <c:pt idx="524">
                  <c:v>92.52</c:v>
                </c:pt>
                <c:pt idx="525">
                  <c:v>92.53</c:v>
                </c:pt>
                <c:pt idx="526">
                  <c:v>92.54</c:v>
                </c:pt>
                <c:pt idx="527">
                  <c:v>92.55</c:v>
                </c:pt>
                <c:pt idx="528">
                  <c:v>92.56</c:v>
                </c:pt>
                <c:pt idx="529">
                  <c:v>92.58</c:v>
                </c:pt>
                <c:pt idx="530">
                  <c:v>92.6</c:v>
                </c:pt>
                <c:pt idx="531">
                  <c:v>92.61</c:v>
                </c:pt>
                <c:pt idx="532">
                  <c:v>92.61999999999999</c:v>
                </c:pt>
                <c:pt idx="533">
                  <c:v>92.63</c:v>
                </c:pt>
                <c:pt idx="534">
                  <c:v>92.64</c:v>
                </c:pt>
                <c:pt idx="535">
                  <c:v>92.649999999999991</c:v>
                </c:pt>
                <c:pt idx="536">
                  <c:v>92.66</c:v>
                </c:pt>
                <c:pt idx="537">
                  <c:v>92.669999999999987</c:v>
                </c:pt>
                <c:pt idx="538">
                  <c:v>92.69</c:v>
                </c:pt>
                <c:pt idx="539">
                  <c:v>92.7</c:v>
                </c:pt>
                <c:pt idx="540">
                  <c:v>92.72</c:v>
                </c:pt>
                <c:pt idx="541">
                  <c:v>92.740000000000023</c:v>
                </c:pt>
                <c:pt idx="542">
                  <c:v>92.75</c:v>
                </c:pt>
                <c:pt idx="543">
                  <c:v>92.76</c:v>
                </c:pt>
                <c:pt idx="544">
                  <c:v>92.78</c:v>
                </c:pt>
                <c:pt idx="545">
                  <c:v>92.8</c:v>
                </c:pt>
                <c:pt idx="546">
                  <c:v>92.81</c:v>
                </c:pt>
                <c:pt idx="547">
                  <c:v>92.82</c:v>
                </c:pt>
                <c:pt idx="548">
                  <c:v>92.85</c:v>
                </c:pt>
                <c:pt idx="549">
                  <c:v>92.86999999999999</c:v>
                </c:pt>
                <c:pt idx="550">
                  <c:v>92.88</c:v>
                </c:pt>
                <c:pt idx="551">
                  <c:v>92.89</c:v>
                </c:pt>
                <c:pt idx="552">
                  <c:v>92.9</c:v>
                </c:pt>
                <c:pt idx="553">
                  <c:v>92.910000000000025</c:v>
                </c:pt>
                <c:pt idx="554">
                  <c:v>92.92</c:v>
                </c:pt>
                <c:pt idx="555">
                  <c:v>92.93</c:v>
                </c:pt>
                <c:pt idx="556">
                  <c:v>92.940000000000026</c:v>
                </c:pt>
                <c:pt idx="557">
                  <c:v>92.97</c:v>
                </c:pt>
                <c:pt idx="558">
                  <c:v>92.990000000000023</c:v>
                </c:pt>
                <c:pt idx="559">
                  <c:v>93</c:v>
                </c:pt>
                <c:pt idx="560">
                  <c:v>93.01</c:v>
                </c:pt>
                <c:pt idx="561">
                  <c:v>93.02</c:v>
                </c:pt>
                <c:pt idx="562">
                  <c:v>93.03</c:v>
                </c:pt>
                <c:pt idx="563">
                  <c:v>93.04</c:v>
                </c:pt>
                <c:pt idx="564">
                  <c:v>93.05</c:v>
                </c:pt>
                <c:pt idx="565">
                  <c:v>93.06</c:v>
                </c:pt>
                <c:pt idx="566">
                  <c:v>93.07</c:v>
                </c:pt>
                <c:pt idx="567">
                  <c:v>93.1</c:v>
                </c:pt>
                <c:pt idx="568">
                  <c:v>93.11</c:v>
                </c:pt>
                <c:pt idx="569">
                  <c:v>93.11999999999999</c:v>
                </c:pt>
                <c:pt idx="570">
                  <c:v>93.13</c:v>
                </c:pt>
                <c:pt idx="571">
                  <c:v>93.14</c:v>
                </c:pt>
                <c:pt idx="572">
                  <c:v>93.149999999999991</c:v>
                </c:pt>
                <c:pt idx="573">
                  <c:v>93.16</c:v>
                </c:pt>
                <c:pt idx="574">
                  <c:v>93.169999999999987</c:v>
                </c:pt>
                <c:pt idx="575">
                  <c:v>93.179999999999978</c:v>
                </c:pt>
                <c:pt idx="576">
                  <c:v>93.19</c:v>
                </c:pt>
                <c:pt idx="577">
                  <c:v>93.2</c:v>
                </c:pt>
                <c:pt idx="578">
                  <c:v>93.22</c:v>
                </c:pt>
                <c:pt idx="579">
                  <c:v>93.23</c:v>
                </c:pt>
                <c:pt idx="580">
                  <c:v>93.240000000000023</c:v>
                </c:pt>
                <c:pt idx="581">
                  <c:v>93.25</c:v>
                </c:pt>
                <c:pt idx="582">
                  <c:v>93.26</c:v>
                </c:pt>
                <c:pt idx="583">
                  <c:v>93.27</c:v>
                </c:pt>
                <c:pt idx="584">
                  <c:v>93.28</c:v>
                </c:pt>
                <c:pt idx="585">
                  <c:v>93.29</c:v>
                </c:pt>
                <c:pt idx="586">
                  <c:v>93.31</c:v>
                </c:pt>
                <c:pt idx="587">
                  <c:v>93.35</c:v>
                </c:pt>
                <c:pt idx="588">
                  <c:v>93.36999999999999</c:v>
                </c:pt>
                <c:pt idx="589">
                  <c:v>93.39</c:v>
                </c:pt>
                <c:pt idx="590">
                  <c:v>93.4</c:v>
                </c:pt>
                <c:pt idx="591">
                  <c:v>93.42</c:v>
                </c:pt>
                <c:pt idx="592">
                  <c:v>93.440000000000026</c:v>
                </c:pt>
                <c:pt idx="593">
                  <c:v>93.45</c:v>
                </c:pt>
                <c:pt idx="594">
                  <c:v>93.48</c:v>
                </c:pt>
                <c:pt idx="595">
                  <c:v>93.5</c:v>
                </c:pt>
                <c:pt idx="596">
                  <c:v>93.52</c:v>
                </c:pt>
                <c:pt idx="597">
                  <c:v>93.55</c:v>
                </c:pt>
                <c:pt idx="598">
                  <c:v>93.56</c:v>
                </c:pt>
                <c:pt idx="599">
                  <c:v>93.6</c:v>
                </c:pt>
                <c:pt idx="600">
                  <c:v>93.61</c:v>
                </c:pt>
                <c:pt idx="601">
                  <c:v>93.61999999999999</c:v>
                </c:pt>
                <c:pt idx="602">
                  <c:v>93.63</c:v>
                </c:pt>
                <c:pt idx="603">
                  <c:v>93.64</c:v>
                </c:pt>
                <c:pt idx="604">
                  <c:v>93.66</c:v>
                </c:pt>
                <c:pt idx="605">
                  <c:v>93.669999999999987</c:v>
                </c:pt>
                <c:pt idx="606">
                  <c:v>93.679999999999978</c:v>
                </c:pt>
                <c:pt idx="607">
                  <c:v>93.69</c:v>
                </c:pt>
                <c:pt idx="608">
                  <c:v>93.7</c:v>
                </c:pt>
                <c:pt idx="609">
                  <c:v>93.72</c:v>
                </c:pt>
                <c:pt idx="610">
                  <c:v>93.73</c:v>
                </c:pt>
                <c:pt idx="611">
                  <c:v>93.740000000000023</c:v>
                </c:pt>
                <c:pt idx="612">
                  <c:v>93.75</c:v>
                </c:pt>
                <c:pt idx="613">
                  <c:v>93.76</c:v>
                </c:pt>
                <c:pt idx="614">
                  <c:v>93.77</c:v>
                </c:pt>
                <c:pt idx="615">
                  <c:v>93.78</c:v>
                </c:pt>
                <c:pt idx="616">
                  <c:v>93.79</c:v>
                </c:pt>
                <c:pt idx="617">
                  <c:v>93.8</c:v>
                </c:pt>
                <c:pt idx="618">
                  <c:v>93.81</c:v>
                </c:pt>
                <c:pt idx="619">
                  <c:v>93.82</c:v>
                </c:pt>
                <c:pt idx="620">
                  <c:v>93.83</c:v>
                </c:pt>
                <c:pt idx="621">
                  <c:v>93.85</c:v>
                </c:pt>
                <c:pt idx="622">
                  <c:v>93.86999999999999</c:v>
                </c:pt>
                <c:pt idx="623">
                  <c:v>93.88</c:v>
                </c:pt>
                <c:pt idx="624">
                  <c:v>93.89</c:v>
                </c:pt>
                <c:pt idx="625">
                  <c:v>93.9</c:v>
                </c:pt>
                <c:pt idx="626">
                  <c:v>93.910000000000025</c:v>
                </c:pt>
                <c:pt idx="627">
                  <c:v>93.92</c:v>
                </c:pt>
                <c:pt idx="628">
                  <c:v>93.93</c:v>
                </c:pt>
                <c:pt idx="629">
                  <c:v>93.940000000000026</c:v>
                </c:pt>
                <c:pt idx="630">
                  <c:v>94</c:v>
                </c:pt>
                <c:pt idx="631">
                  <c:v>94.01</c:v>
                </c:pt>
                <c:pt idx="632">
                  <c:v>94.02</c:v>
                </c:pt>
                <c:pt idx="633">
                  <c:v>94.03</c:v>
                </c:pt>
                <c:pt idx="634">
                  <c:v>94.04</c:v>
                </c:pt>
                <c:pt idx="635">
                  <c:v>94.05</c:v>
                </c:pt>
                <c:pt idx="636">
                  <c:v>94.06</c:v>
                </c:pt>
                <c:pt idx="637">
                  <c:v>94.07</c:v>
                </c:pt>
                <c:pt idx="638">
                  <c:v>94.09</c:v>
                </c:pt>
                <c:pt idx="639">
                  <c:v>94.1</c:v>
                </c:pt>
                <c:pt idx="640">
                  <c:v>94.11999999999999</c:v>
                </c:pt>
                <c:pt idx="641">
                  <c:v>94.14</c:v>
                </c:pt>
                <c:pt idx="642">
                  <c:v>94.16</c:v>
                </c:pt>
                <c:pt idx="643">
                  <c:v>94.19</c:v>
                </c:pt>
                <c:pt idx="644">
                  <c:v>94.2</c:v>
                </c:pt>
                <c:pt idx="645">
                  <c:v>94.22</c:v>
                </c:pt>
                <c:pt idx="646">
                  <c:v>94.240000000000023</c:v>
                </c:pt>
                <c:pt idx="647">
                  <c:v>94.25</c:v>
                </c:pt>
                <c:pt idx="648">
                  <c:v>94.26</c:v>
                </c:pt>
                <c:pt idx="649">
                  <c:v>94.27</c:v>
                </c:pt>
                <c:pt idx="650">
                  <c:v>94.28</c:v>
                </c:pt>
                <c:pt idx="651">
                  <c:v>94.29</c:v>
                </c:pt>
                <c:pt idx="652">
                  <c:v>94.3</c:v>
                </c:pt>
                <c:pt idx="653">
                  <c:v>94.31</c:v>
                </c:pt>
                <c:pt idx="654">
                  <c:v>94.32</c:v>
                </c:pt>
                <c:pt idx="655">
                  <c:v>94.35</c:v>
                </c:pt>
                <c:pt idx="656">
                  <c:v>94.36999999999999</c:v>
                </c:pt>
                <c:pt idx="657">
                  <c:v>94.38</c:v>
                </c:pt>
                <c:pt idx="658">
                  <c:v>94.39</c:v>
                </c:pt>
                <c:pt idx="659">
                  <c:v>94.4</c:v>
                </c:pt>
                <c:pt idx="660">
                  <c:v>94.410000000000025</c:v>
                </c:pt>
                <c:pt idx="661">
                  <c:v>94.42</c:v>
                </c:pt>
                <c:pt idx="662">
                  <c:v>94.43</c:v>
                </c:pt>
                <c:pt idx="663">
                  <c:v>94.440000000000026</c:v>
                </c:pt>
                <c:pt idx="664">
                  <c:v>94.45</c:v>
                </c:pt>
                <c:pt idx="665">
                  <c:v>94.48</c:v>
                </c:pt>
                <c:pt idx="666">
                  <c:v>94.490000000000023</c:v>
                </c:pt>
                <c:pt idx="667">
                  <c:v>94.5</c:v>
                </c:pt>
                <c:pt idx="668">
                  <c:v>94.51</c:v>
                </c:pt>
                <c:pt idx="669">
                  <c:v>94.52</c:v>
                </c:pt>
                <c:pt idx="670">
                  <c:v>94.53</c:v>
                </c:pt>
                <c:pt idx="671">
                  <c:v>94.54</c:v>
                </c:pt>
                <c:pt idx="672">
                  <c:v>94.56</c:v>
                </c:pt>
                <c:pt idx="673">
                  <c:v>94.57</c:v>
                </c:pt>
                <c:pt idx="674">
                  <c:v>94.59</c:v>
                </c:pt>
                <c:pt idx="675">
                  <c:v>94.61</c:v>
                </c:pt>
                <c:pt idx="676">
                  <c:v>94.63</c:v>
                </c:pt>
                <c:pt idx="677">
                  <c:v>94.649999999999991</c:v>
                </c:pt>
                <c:pt idx="678">
                  <c:v>94.679999999999978</c:v>
                </c:pt>
                <c:pt idx="679">
                  <c:v>94.69</c:v>
                </c:pt>
                <c:pt idx="680">
                  <c:v>94.7</c:v>
                </c:pt>
                <c:pt idx="681">
                  <c:v>94.72</c:v>
                </c:pt>
                <c:pt idx="682">
                  <c:v>94.73</c:v>
                </c:pt>
                <c:pt idx="683">
                  <c:v>94.75</c:v>
                </c:pt>
                <c:pt idx="684">
                  <c:v>94.76</c:v>
                </c:pt>
                <c:pt idx="685">
                  <c:v>94.77</c:v>
                </c:pt>
                <c:pt idx="686">
                  <c:v>94.78</c:v>
                </c:pt>
                <c:pt idx="687">
                  <c:v>94.79</c:v>
                </c:pt>
                <c:pt idx="688">
                  <c:v>94.8</c:v>
                </c:pt>
                <c:pt idx="689">
                  <c:v>94.81</c:v>
                </c:pt>
                <c:pt idx="690">
                  <c:v>94.82</c:v>
                </c:pt>
                <c:pt idx="691">
                  <c:v>94.85</c:v>
                </c:pt>
                <c:pt idx="692">
                  <c:v>94.86999999999999</c:v>
                </c:pt>
                <c:pt idx="693">
                  <c:v>94.88</c:v>
                </c:pt>
                <c:pt idx="694">
                  <c:v>94.9</c:v>
                </c:pt>
                <c:pt idx="695">
                  <c:v>94.92</c:v>
                </c:pt>
                <c:pt idx="696">
                  <c:v>94.93</c:v>
                </c:pt>
                <c:pt idx="697">
                  <c:v>94.940000000000026</c:v>
                </c:pt>
                <c:pt idx="698">
                  <c:v>94.95</c:v>
                </c:pt>
                <c:pt idx="699">
                  <c:v>94.97</c:v>
                </c:pt>
                <c:pt idx="700">
                  <c:v>94.98</c:v>
                </c:pt>
                <c:pt idx="701">
                  <c:v>94.990000000000023</c:v>
                </c:pt>
                <c:pt idx="702">
                  <c:v>95</c:v>
                </c:pt>
                <c:pt idx="703">
                  <c:v>95.01</c:v>
                </c:pt>
                <c:pt idx="704">
                  <c:v>95.02</c:v>
                </c:pt>
                <c:pt idx="705">
                  <c:v>95.05</c:v>
                </c:pt>
                <c:pt idx="706">
                  <c:v>95.06</c:v>
                </c:pt>
                <c:pt idx="707">
                  <c:v>95.07</c:v>
                </c:pt>
                <c:pt idx="708">
                  <c:v>95.09</c:v>
                </c:pt>
                <c:pt idx="709">
                  <c:v>95.1</c:v>
                </c:pt>
                <c:pt idx="710">
                  <c:v>95.11</c:v>
                </c:pt>
                <c:pt idx="711">
                  <c:v>95.11999999999999</c:v>
                </c:pt>
                <c:pt idx="712">
                  <c:v>95.13</c:v>
                </c:pt>
                <c:pt idx="713">
                  <c:v>95.14</c:v>
                </c:pt>
                <c:pt idx="714">
                  <c:v>95.16</c:v>
                </c:pt>
                <c:pt idx="715">
                  <c:v>95.169999999999987</c:v>
                </c:pt>
                <c:pt idx="716">
                  <c:v>95.179999999999978</c:v>
                </c:pt>
                <c:pt idx="717">
                  <c:v>95.19</c:v>
                </c:pt>
                <c:pt idx="718">
                  <c:v>95.2</c:v>
                </c:pt>
                <c:pt idx="719">
                  <c:v>95.22</c:v>
                </c:pt>
                <c:pt idx="720">
                  <c:v>95.23</c:v>
                </c:pt>
                <c:pt idx="721">
                  <c:v>95.240000000000023</c:v>
                </c:pt>
                <c:pt idx="722">
                  <c:v>95.25</c:v>
                </c:pt>
                <c:pt idx="723">
                  <c:v>95.26</c:v>
                </c:pt>
                <c:pt idx="724">
                  <c:v>95.27</c:v>
                </c:pt>
                <c:pt idx="725">
                  <c:v>95.28</c:v>
                </c:pt>
                <c:pt idx="726">
                  <c:v>95.29</c:v>
                </c:pt>
                <c:pt idx="727">
                  <c:v>95.3</c:v>
                </c:pt>
                <c:pt idx="728">
                  <c:v>95.31</c:v>
                </c:pt>
                <c:pt idx="729">
                  <c:v>95.32</c:v>
                </c:pt>
                <c:pt idx="730">
                  <c:v>95.34</c:v>
                </c:pt>
                <c:pt idx="731">
                  <c:v>95.35</c:v>
                </c:pt>
                <c:pt idx="732">
                  <c:v>95.36999999999999</c:v>
                </c:pt>
                <c:pt idx="733">
                  <c:v>95.38</c:v>
                </c:pt>
                <c:pt idx="734">
                  <c:v>95.39</c:v>
                </c:pt>
                <c:pt idx="735">
                  <c:v>95.4</c:v>
                </c:pt>
                <c:pt idx="736">
                  <c:v>95.42</c:v>
                </c:pt>
                <c:pt idx="737">
                  <c:v>95.43</c:v>
                </c:pt>
                <c:pt idx="738">
                  <c:v>95.460000000000022</c:v>
                </c:pt>
                <c:pt idx="739">
                  <c:v>95.47</c:v>
                </c:pt>
                <c:pt idx="740">
                  <c:v>95.48</c:v>
                </c:pt>
                <c:pt idx="741">
                  <c:v>95.490000000000023</c:v>
                </c:pt>
                <c:pt idx="742">
                  <c:v>95.5</c:v>
                </c:pt>
                <c:pt idx="743">
                  <c:v>95.51</c:v>
                </c:pt>
                <c:pt idx="744">
                  <c:v>95.52</c:v>
                </c:pt>
                <c:pt idx="745">
                  <c:v>95.53</c:v>
                </c:pt>
                <c:pt idx="746">
                  <c:v>95.54</c:v>
                </c:pt>
                <c:pt idx="747">
                  <c:v>95.55</c:v>
                </c:pt>
                <c:pt idx="748">
                  <c:v>95.56</c:v>
                </c:pt>
                <c:pt idx="749">
                  <c:v>95.57</c:v>
                </c:pt>
                <c:pt idx="750">
                  <c:v>95.59</c:v>
                </c:pt>
                <c:pt idx="751">
                  <c:v>95.61</c:v>
                </c:pt>
                <c:pt idx="752">
                  <c:v>95.61999999999999</c:v>
                </c:pt>
                <c:pt idx="753">
                  <c:v>95.63</c:v>
                </c:pt>
                <c:pt idx="754">
                  <c:v>95.64</c:v>
                </c:pt>
                <c:pt idx="755">
                  <c:v>95.66</c:v>
                </c:pt>
                <c:pt idx="756">
                  <c:v>95.669999999999987</c:v>
                </c:pt>
                <c:pt idx="757">
                  <c:v>95.679999999999978</c:v>
                </c:pt>
                <c:pt idx="758">
                  <c:v>95.710000000000022</c:v>
                </c:pt>
                <c:pt idx="759">
                  <c:v>95.72</c:v>
                </c:pt>
                <c:pt idx="760">
                  <c:v>95.73</c:v>
                </c:pt>
                <c:pt idx="761">
                  <c:v>95.75</c:v>
                </c:pt>
                <c:pt idx="762">
                  <c:v>95.77</c:v>
                </c:pt>
                <c:pt idx="763">
                  <c:v>95.78</c:v>
                </c:pt>
                <c:pt idx="764">
                  <c:v>95.79</c:v>
                </c:pt>
                <c:pt idx="765">
                  <c:v>95.8</c:v>
                </c:pt>
                <c:pt idx="766">
                  <c:v>95.81</c:v>
                </c:pt>
                <c:pt idx="767">
                  <c:v>95.82</c:v>
                </c:pt>
                <c:pt idx="768">
                  <c:v>95.84</c:v>
                </c:pt>
                <c:pt idx="769">
                  <c:v>95.85</c:v>
                </c:pt>
                <c:pt idx="770">
                  <c:v>95.86</c:v>
                </c:pt>
                <c:pt idx="771">
                  <c:v>95.86999999999999</c:v>
                </c:pt>
                <c:pt idx="772">
                  <c:v>95.88</c:v>
                </c:pt>
                <c:pt idx="773">
                  <c:v>95.89</c:v>
                </c:pt>
                <c:pt idx="774">
                  <c:v>95.9</c:v>
                </c:pt>
                <c:pt idx="775">
                  <c:v>95.92</c:v>
                </c:pt>
                <c:pt idx="776">
                  <c:v>95.93</c:v>
                </c:pt>
                <c:pt idx="777">
                  <c:v>95.940000000000026</c:v>
                </c:pt>
                <c:pt idx="778">
                  <c:v>95.960000000000022</c:v>
                </c:pt>
                <c:pt idx="779">
                  <c:v>95.97</c:v>
                </c:pt>
                <c:pt idx="780">
                  <c:v>95.98</c:v>
                </c:pt>
                <c:pt idx="781">
                  <c:v>95.990000000000023</c:v>
                </c:pt>
                <c:pt idx="782">
                  <c:v>96</c:v>
                </c:pt>
                <c:pt idx="783">
                  <c:v>96.01</c:v>
                </c:pt>
                <c:pt idx="784">
                  <c:v>96.02</c:v>
                </c:pt>
                <c:pt idx="785">
                  <c:v>96.03</c:v>
                </c:pt>
                <c:pt idx="786">
                  <c:v>96.04</c:v>
                </c:pt>
                <c:pt idx="787">
                  <c:v>96.05</c:v>
                </c:pt>
                <c:pt idx="788">
                  <c:v>96.06</c:v>
                </c:pt>
                <c:pt idx="789">
                  <c:v>96.07</c:v>
                </c:pt>
                <c:pt idx="790">
                  <c:v>96.09</c:v>
                </c:pt>
                <c:pt idx="791">
                  <c:v>96.1</c:v>
                </c:pt>
                <c:pt idx="792">
                  <c:v>96.11</c:v>
                </c:pt>
                <c:pt idx="793">
                  <c:v>96.11999999999999</c:v>
                </c:pt>
                <c:pt idx="794">
                  <c:v>96.13</c:v>
                </c:pt>
                <c:pt idx="795">
                  <c:v>96.14</c:v>
                </c:pt>
                <c:pt idx="796">
                  <c:v>96.149999999999991</c:v>
                </c:pt>
                <c:pt idx="797">
                  <c:v>96.16</c:v>
                </c:pt>
                <c:pt idx="798">
                  <c:v>96.169999999999987</c:v>
                </c:pt>
                <c:pt idx="799">
                  <c:v>96.179999999999978</c:v>
                </c:pt>
                <c:pt idx="800">
                  <c:v>96.19</c:v>
                </c:pt>
                <c:pt idx="801">
                  <c:v>96.210000000000022</c:v>
                </c:pt>
                <c:pt idx="802">
                  <c:v>96.22</c:v>
                </c:pt>
                <c:pt idx="803">
                  <c:v>96.23</c:v>
                </c:pt>
                <c:pt idx="804">
                  <c:v>96.240000000000023</c:v>
                </c:pt>
                <c:pt idx="805">
                  <c:v>96.25</c:v>
                </c:pt>
                <c:pt idx="806">
                  <c:v>96.26</c:v>
                </c:pt>
                <c:pt idx="807">
                  <c:v>96.27</c:v>
                </c:pt>
                <c:pt idx="808">
                  <c:v>96.28</c:v>
                </c:pt>
                <c:pt idx="809">
                  <c:v>96.29</c:v>
                </c:pt>
                <c:pt idx="810">
                  <c:v>96.31</c:v>
                </c:pt>
                <c:pt idx="811">
                  <c:v>96.32</c:v>
                </c:pt>
                <c:pt idx="812">
                  <c:v>96.35</c:v>
                </c:pt>
                <c:pt idx="813">
                  <c:v>96.36999999999999</c:v>
                </c:pt>
                <c:pt idx="814">
                  <c:v>96.38</c:v>
                </c:pt>
                <c:pt idx="815">
                  <c:v>96.39</c:v>
                </c:pt>
                <c:pt idx="816">
                  <c:v>96.4</c:v>
                </c:pt>
                <c:pt idx="817">
                  <c:v>96.43</c:v>
                </c:pt>
                <c:pt idx="818">
                  <c:v>96.440000000000026</c:v>
                </c:pt>
                <c:pt idx="819">
                  <c:v>96.460000000000022</c:v>
                </c:pt>
                <c:pt idx="820">
                  <c:v>96.47</c:v>
                </c:pt>
                <c:pt idx="821">
                  <c:v>96.48</c:v>
                </c:pt>
                <c:pt idx="822">
                  <c:v>96.490000000000023</c:v>
                </c:pt>
                <c:pt idx="823">
                  <c:v>96.5</c:v>
                </c:pt>
                <c:pt idx="824">
                  <c:v>96.51</c:v>
                </c:pt>
                <c:pt idx="825">
                  <c:v>96.52</c:v>
                </c:pt>
                <c:pt idx="826">
                  <c:v>96.53</c:v>
                </c:pt>
                <c:pt idx="827">
                  <c:v>96.54</c:v>
                </c:pt>
                <c:pt idx="828">
                  <c:v>96.55</c:v>
                </c:pt>
                <c:pt idx="829">
                  <c:v>96.56</c:v>
                </c:pt>
                <c:pt idx="830">
                  <c:v>96.57</c:v>
                </c:pt>
                <c:pt idx="831">
                  <c:v>96.59</c:v>
                </c:pt>
                <c:pt idx="832">
                  <c:v>96.6</c:v>
                </c:pt>
                <c:pt idx="833">
                  <c:v>96.61</c:v>
                </c:pt>
                <c:pt idx="834">
                  <c:v>96.61999999999999</c:v>
                </c:pt>
                <c:pt idx="835">
                  <c:v>96.63</c:v>
                </c:pt>
                <c:pt idx="836">
                  <c:v>96.64</c:v>
                </c:pt>
                <c:pt idx="837">
                  <c:v>96.649999999999991</c:v>
                </c:pt>
                <c:pt idx="838">
                  <c:v>96.66</c:v>
                </c:pt>
                <c:pt idx="839">
                  <c:v>96.669999999999987</c:v>
                </c:pt>
                <c:pt idx="840">
                  <c:v>96.679999999999978</c:v>
                </c:pt>
                <c:pt idx="841">
                  <c:v>96.69</c:v>
                </c:pt>
                <c:pt idx="842">
                  <c:v>96.72</c:v>
                </c:pt>
                <c:pt idx="843">
                  <c:v>96.73</c:v>
                </c:pt>
                <c:pt idx="844">
                  <c:v>96.740000000000023</c:v>
                </c:pt>
                <c:pt idx="845">
                  <c:v>96.75</c:v>
                </c:pt>
                <c:pt idx="846">
                  <c:v>96.76</c:v>
                </c:pt>
                <c:pt idx="847">
                  <c:v>96.77</c:v>
                </c:pt>
                <c:pt idx="848">
                  <c:v>96.78</c:v>
                </c:pt>
                <c:pt idx="849">
                  <c:v>96.79</c:v>
                </c:pt>
                <c:pt idx="850">
                  <c:v>96.8</c:v>
                </c:pt>
                <c:pt idx="851">
                  <c:v>96.81</c:v>
                </c:pt>
                <c:pt idx="852">
                  <c:v>96.83</c:v>
                </c:pt>
                <c:pt idx="853">
                  <c:v>96.84</c:v>
                </c:pt>
                <c:pt idx="854">
                  <c:v>96.85</c:v>
                </c:pt>
                <c:pt idx="855">
                  <c:v>96.86</c:v>
                </c:pt>
                <c:pt idx="856">
                  <c:v>96.86999999999999</c:v>
                </c:pt>
                <c:pt idx="857">
                  <c:v>96.88</c:v>
                </c:pt>
                <c:pt idx="858">
                  <c:v>96.9</c:v>
                </c:pt>
                <c:pt idx="859">
                  <c:v>96.910000000000025</c:v>
                </c:pt>
                <c:pt idx="860">
                  <c:v>96.92</c:v>
                </c:pt>
                <c:pt idx="861">
                  <c:v>96.93</c:v>
                </c:pt>
                <c:pt idx="862">
                  <c:v>96.940000000000026</c:v>
                </c:pt>
                <c:pt idx="863">
                  <c:v>96.960000000000022</c:v>
                </c:pt>
                <c:pt idx="864">
                  <c:v>96.97</c:v>
                </c:pt>
                <c:pt idx="865">
                  <c:v>96.98</c:v>
                </c:pt>
                <c:pt idx="866">
                  <c:v>96.990000000000023</c:v>
                </c:pt>
                <c:pt idx="867">
                  <c:v>97</c:v>
                </c:pt>
                <c:pt idx="868">
                  <c:v>97.01</c:v>
                </c:pt>
                <c:pt idx="869">
                  <c:v>97.02</c:v>
                </c:pt>
                <c:pt idx="870">
                  <c:v>97.03</c:v>
                </c:pt>
                <c:pt idx="871">
                  <c:v>97.04</c:v>
                </c:pt>
                <c:pt idx="872">
                  <c:v>97.05</c:v>
                </c:pt>
                <c:pt idx="873">
                  <c:v>97.06</c:v>
                </c:pt>
                <c:pt idx="874">
                  <c:v>97.08</c:v>
                </c:pt>
                <c:pt idx="875">
                  <c:v>97.1</c:v>
                </c:pt>
                <c:pt idx="876">
                  <c:v>97.11</c:v>
                </c:pt>
                <c:pt idx="877">
                  <c:v>97.11999999999999</c:v>
                </c:pt>
                <c:pt idx="878">
                  <c:v>97.13</c:v>
                </c:pt>
                <c:pt idx="879">
                  <c:v>97.14</c:v>
                </c:pt>
                <c:pt idx="880">
                  <c:v>97.149999999999991</c:v>
                </c:pt>
                <c:pt idx="881">
                  <c:v>97.16</c:v>
                </c:pt>
                <c:pt idx="882">
                  <c:v>97.169999999999987</c:v>
                </c:pt>
                <c:pt idx="883">
                  <c:v>97.19</c:v>
                </c:pt>
                <c:pt idx="884">
                  <c:v>97.210000000000022</c:v>
                </c:pt>
                <c:pt idx="885">
                  <c:v>97.23</c:v>
                </c:pt>
                <c:pt idx="886">
                  <c:v>97.240000000000023</c:v>
                </c:pt>
                <c:pt idx="887">
                  <c:v>97.25</c:v>
                </c:pt>
                <c:pt idx="888">
                  <c:v>97.26</c:v>
                </c:pt>
                <c:pt idx="889">
                  <c:v>97.27</c:v>
                </c:pt>
                <c:pt idx="890">
                  <c:v>97.28</c:v>
                </c:pt>
                <c:pt idx="891">
                  <c:v>97.29</c:v>
                </c:pt>
                <c:pt idx="892">
                  <c:v>97.31</c:v>
                </c:pt>
                <c:pt idx="893">
                  <c:v>97.33</c:v>
                </c:pt>
                <c:pt idx="894">
                  <c:v>97.34</c:v>
                </c:pt>
                <c:pt idx="895">
                  <c:v>97.35</c:v>
                </c:pt>
                <c:pt idx="896">
                  <c:v>97.36</c:v>
                </c:pt>
                <c:pt idx="897">
                  <c:v>97.36999999999999</c:v>
                </c:pt>
                <c:pt idx="898">
                  <c:v>97.38</c:v>
                </c:pt>
                <c:pt idx="899">
                  <c:v>97.39</c:v>
                </c:pt>
                <c:pt idx="900">
                  <c:v>97.4</c:v>
                </c:pt>
                <c:pt idx="901">
                  <c:v>97.410000000000025</c:v>
                </c:pt>
                <c:pt idx="902">
                  <c:v>97.42</c:v>
                </c:pt>
                <c:pt idx="903">
                  <c:v>97.43</c:v>
                </c:pt>
                <c:pt idx="904">
                  <c:v>97.440000000000026</c:v>
                </c:pt>
                <c:pt idx="905">
                  <c:v>97.460000000000022</c:v>
                </c:pt>
                <c:pt idx="906">
                  <c:v>97.47</c:v>
                </c:pt>
                <c:pt idx="907">
                  <c:v>97.48</c:v>
                </c:pt>
                <c:pt idx="908">
                  <c:v>97.490000000000023</c:v>
                </c:pt>
                <c:pt idx="909">
                  <c:v>97.5</c:v>
                </c:pt>
                <c:pt idx="910">
                  <c:v>97.51</c:v>
                </c:pt>
                <c:pt idx="911">
                  <c:v>97.52</c:v>
                </c:pt>
                <c:pt idx="912">
                  <c:v>97.53</c:v>
                </c:pt>
                <c:pt idx="913">
                  <c:v>97.54</c:v>
                </c:pt>
                <c:pt idx="914">
                  <c:v>97.55</c:v>
                </c:pt>
                <c:pt idx="915">
                  <c:v>97.56</c:v>
                </c:pt>
                <c:pt idx="916">
                  <c:v>97.58</c:v>
                </c:pt>
                <c:pt idx="917">
                  <c:v>97.59</c:v>
                </c:pt>
                <c:pt idx="918">
                  <c:v>97.6</c:v>
                </c:pt>
                <c:pt idx="919">
                  <c:v>97.61</c:v>
                </c:pt>
                <c:pt idx="920">
                  <c:v>97.61999999999999</c:v>
                </c:pt>
                <c:pt idx="921">
                  <c:v>97.64</c:v>
                </c:pt>
                <c:pt idx="922">
                  <c:v>97.649999999999991</c:v>
                </c:pt>
                <c:pt idx="923">
                  <c:v>97.66</c:v>
                </c:pt>
                <c:pt idx="924">
                  <c:v>97.669999999999987</c:v>
                </c:pt>
                <c:pt idx="925">
                  <c:v>97.679999999999978</c:v>
                </c:pt>
                <c:pt idx="926">
                  <c:v>97.69</c:v>
                </c:pt>
                <c:pt idx="927">
                  <c:v>97.710000000000022</c:v>
                </c:pt>
                <c:pt idx="928">
                  <c:v>97.72</c:v>
                </c:pt>
                <c:pt idx="929">
                  <c:v>97.73</c:v>
                </c:pt>
                <c:pt idx="930">
                  <c:v>97.740000000000023</c:v>
                </c:pt>
                <c:pt idx="931">
                  <c:v>97.75</c:v>
                </c:pt>
                <c:pt idx="932">
                  <c:v>97.76</c:v>
                </c:pt>
                <c:pt idx="933">
                  <c:v>97.77</c:v>
                </c:pt>
                <c:pt idx="934">
                  <c:v>97.78</c:v>
                </c:pt>
                <c:pt idx="935">
                  <c:v>97.79</c:v>
                </c:pt>
                <c:pt idx="936">
                  <c:v>97.8</c:v>
                </c:pt>
                <c:pt idx="937">
                  <c:v>97.81</c:v>
                </c:pt>
                <c:pt idx="938">
                  <c:v>97.83</c:v>
                </c:pt>
                <c:pt idx="939">
                  <c:v>97.84</c:v>
                </c:pt>
                <c:pt idx="940">
                  <c:v>97.85</c:v>
                </c:pt>
                <c:pt idx="941">
                  <c:v>97.86</c:v>
                </c:pt>
                <c:pt idx="942">
                  <c:v>97.86999999999999</c:v>
                </c:pt>
                <c:pt idx="943">
                  <c:v>97.88</c:v>
                </c:pt>
                <c:pt idx="944">
                  <c:v>97.89</c:v>
                </c:pt>
                <c:pt idx="945">
                  <c:v>97.9</c:v>
                </c:pt>
                <c:pt idx="946">
                  <c:v>97.910000000000025</c:v>
                </c:pt>
                <c:pt idx="947">
                  <c:v>97.92</c:v>
                </c:pt>
                <c:pt idx="948">
                  <c:v>97.93</c:v>
                </c:pt>
                <c:pt idx="949">
                  <c:v>97.940000000000026</c:v>
                </c:pt>
                <c:pt idx="950">
                  <c:v>97.960000000000022</c:v>
                </c:pt>
                <c:pt idx="951">
                  <c:v>97.97</c:v>
                </c:pt>
                <c:pt idx="952">
                  <c:v>97.98</c:v>
                </c:pt>
                <c:pt idx="953">
                  <c:v>97.990000000000023</c:v>
                </c:pt>
                <c:pt idx="954">
                  <c:v>98</c:v>
                </c:pt>
                <c:pt idx="955">
                  <c:v>98.01</c:v>
                </c:pt>
                <c:pt idx="956">
                  <c:v>98.02</c:v>
                </c:pt>
                <c:pt idx="957">
                  <c:v>98.03</c:v>
                </c:pt>
                <c:pt idx="958">
                  <c:v>98.04</c:v>
                </c:pt>
                <c:pt idx="959">
                  <c:v>98.05</c:v>
                </c:pt>
                <c:pt idx="960">
                  <c:v>98.06</c:v>
                </c:pt>
                <c:pt idx="961">
                  <c:v>98.08</c:v>
                </c:pt>
                <c:pt idx="962">
                  <c:v>98.09</c:v>
                </c:pt>
                <c:pt idx="963">
                  <c:v>98.1</c:v>
                </c:pt>
                <c:pt idx="964">
                  <c:v>98.11</c:v>
                </c:pt>
                <c:pt idx="965">
                  <c:v>98.11999999999999</c:v>
                </c:pt>
                <c:pt idx="966">
                  <c:v>98.13</c:v>
                </c:pt>
                <c:pt idx="967">
                  <c:v>98.14</c:v>
                </c:pt>
                <c:pt idx="968">
                  <c:v>98.149999999999991</c:v>
                </c:pt>
                <c:pt idx="969">
                  <c:v>98.16</c:v>
                </c:pt>
                <c:pt idx="970">
                  <c:v>98.169999999999987</c:v>
                </c:pt>
                <c:pt idx="971">
                  <c:v>98.210000000000022</c:v>
                </c:pt>
                <c:pt idx="972">
                  <c:v>98.22</c:v>
                </c:pt>
                <c:pt idx="973">
                  <c:v>98.23</c:v>
                </c:pt>
                <c:pt idx="974">
                  <c:v>98.240000000000023</c:v>
                </c:pt>
                <c:pt idx="975">
                  <c:v>98.25</c:v>
                </c:pt>
                <c:pt idx="976">
                  <c:v>98.26</c:v>
                </c:pt>
                <c:pt idx="977">
                  <c:v>98.28</c:v>
                </c:pt>
                <c:pt idx="978">
                  <c:v>98.29</c:v>
                </c:pt>
                <c:pt idx="979">
                  <c:v>98.3</c:v>
                </c:pt>
                <c:pt idx="980">
                  <c:v>98.31</c:v>
                </c:pt>
                <c:pt idx="981">
                  <c:v>98.33</c:v>
                </c:pt>
                <c:pt idx="982">
                  <c:v>98.34</c:v>
                </c:pt>
                <c:pt idx="983">
                  <c:v>98.35</c:v>
                </c:pt>
                <c:pt idx="984">
                  <c:v>98.36</c:v>
                </c:pt>
                <c:pt idx="985">
                  <c:v>98.36999999999999</c:v>
                </c:pt>
                <c:pt idx="986">
                  <c:v>98.38</c:v>
                </c:pt>
                <c:pt idx="987">
                  <c:v>98.39</c:v>
                </c:pt>
                <c:pt idx="988">
                  <c:v>98.4</c:v>
                </c:pt>
                <c:pt idx="989">
                  <c:v>98.410000000000025</c:v>
                </c:pt>
                <c:pt idx="990">
                  <c:v>98.42</c:v>
                </c:pt>
                <c:pt idx="991">
                  <c:v>98.43</c:v>
                </c:pt>
                <c:pt idx="992">
                  <c:v>98.45</c:v>
                </c:pt>
                <c:pt idx="993">
                  <c:v>98.460000000000022</c:v>
                </c:pt>
                <c:pt idx="994">
                  <c:v>98.47</c:v>
                </c:pt>
                <c:pt idx="995">
                  <c:v>98.48</c:v>
                </c:pt>
                <c:pt idx="996">
                  <c:v>98.490000000000023</c:v>
                </c:pt>
                <c:pt idx="997">
                  <c:v>98.5</c:v>
                </c:pt>
                <c:pt idx="998">
                  <c:v>98.51</c:v>
                </c:pt>
                <c:pt idx="999">
                  <c:v>98.52</c:v>
                </c:pt>
                <c:pt idx="1000">
                  <c:v>98.53</c:v>
                </c:pt>
                <c:pt idx="1001">
                  <c:v>98.54</c:v>
                </c:pt>
                <c:pt idx="1002">
                  <c:v>98.55</c:v>
                </c:pt>
                <c:pt idx="1003">
                  <c:v>98.56</c:v>
                </c:pt>
                <c:pt idx="1004">
                  <c:v>98.58</c:v>
                </c:pt>
                <c:pt idx="1005">
                  <c:v>98.59</c:v>
                </c:pt>
                <c:pt idx="1006">
                  <c:v>98.6</c:v>
                </c:pt>
                <c:pt idx="1007">
                  <c:v>98.61</c:v>
                </c:pt>
                <c:pt idx="1008">
                  <c:v>98.61999999999999</c:v>
                </c:pt>
                <c:pt idx="1009">
                  <c:v>98.63</c:v>
                </c:pt>
                <c:pt idx="1010">
                  <c:v>98.64</c:v>
                </c:pt>
                <c:pt idx="1011">
                  <c:v>98.649999999999991</c:v>
                </c:pt>
                <c:pt idx="1012">
                  <c:v>98.66</c:v>
                </c:pt>
                <c:pt idx="1013">
                  <c:v>98.669999999999987</c:v>
                </c:pt>
                <c:pt idx="1014">
                  <c:v>98.679999999999978</c:v>
                </c:pt>
                <c:pt idx="1015">
                  <c:v>98.7</c:v>
                </c:pt>
                <c:pt idx="1016">
                  <c:v>98.710000000000022</c:v>
                </c:pt>
                <c:pt idx="1017">
                  <c:v>98.72</c:v>
                </c:pt>
                <c:pt idx="1018">
                  <c:v>98.73</c:v>
                </c:pt>
                <c:pt idx="1019">
                  <c:v>98.740000000000023</c:v>
                </c:pt>
                <c:pt idx="1020">
                  <c:v>98.75</c:v>
                </c:pt>
                <c:pt idx="1021">
                  <c:v>98.76</c:v>
                </c:pt>
                <c:pt idx="1022">
                  <c:v>98.77</c:v>
                </c:pt>
                <c:pt idx="1023">
                  <c:v>98.78</c:v>
                </c:pt>
                <c:pt idx="1024">
                  <c:v>98.79</c:v>
                </c:pt>
                <c:pt idx="1025">
                  <c:v>98.8</c:v>
                </c:pt>
                <c:pt idx="1026">
                  <c:v>98.81</c:v>
                </c:pt>
                <c:pt idx="1027">
                  <c:v>98.83</c:v>
                </c:pt>
                <c:pt idx="1028">
                  <c:v>98.84</c:v>
                </c:pt>
                <c:pt idx="1029">
                  <c:v>98.85</c:v>
                </c:pt>
                <c:pt idx="1030">
                  <c:v>98.86</c:v>
                </c:pt>
                <c:pt idx="1031">
                  <c:v>98.86999999999999</c:v>
                </c:pt>
                <c:pt idx="1032">
                  <c:v>98.88</c:v>
                </c:pt>
                <c:pt idx="1033">
                  <c:v>98.89</c:v>
                </c:pt>
                <c:pt idx="1034">
                  <c:v>98.9</c:v>
                </c:pt>
                <c:pt idx="1035">
                  <c:v>98.910000000000025</c:v>
                </c:pt>
                <c:pt idx="1036">
                  <c:v>98.92</c:v>
                </c:pt>
                <c:pt idx="1037">
                  <c:v>98.93</c:v>
                </c:pt>
                <c:pt idx="1038">
                  <c:v>98.95</c:v>
                </c:pt>
                <c:pt idx="1039">
                  <c:v>98.960000000000022</c:v>
                </c:pt>
                <c:pt idx="1040">
                  <c:v>98.97</c:v>
                </c:pt>
                <c:pt idx="1041">
                  <c:v>98.98</c:v>
                </c:pt>
                <c:pt idx="1042">
                  <c:v>98.990000000000023</c:v>
                </c:pt>
                <c:pt idx="1043">
                  <c:v>99</c:v>
                </c:pt>
                <c:pt idx="1044">
                  <c:v>99.01</c:v>
                </c:pt>
                <c:pt idx="1045">
                  <c:v>99.02</c:v>
                </c:pt>
                <c:pt idx="1046">
                  <c:v>99.03</c:v>
                </c:pt>
                <c:pt idx="1047">
                  <c:v>99.04</c:v>
                </c:pt>
                <c:pt idx="1048">
                  <c:v>99.05</c:v>
                </c:pt>
                <c:pt idx="1049">
                  <c:v>99.06</c:v>
                </c:pt>
                <c:pt idx="1050">
                  <c:v>99.08</c:v>
                </c:pt>
                <c:pt idx="1051">
                  <c:v>99.09</c:v>
                </c:pt>
                <c:pt idx="1052">
                  <c:v>99.1</c:v>
                </c:pt>
                <c:pt idx="1053">
                  <c:v>99.11</c:v>
                </c:pt>
                <c:pt idx="1054">
                  <c:v>99.11999999999999</c:v>
                </c:pt>
                <c:pt idx="1055">
                  <c:v>99.13</c:v>
                </c:pt>
                <c:pt idx="1056">
                  <c:v>99.14</c:v>
                </c:pt>
                <c:pt idx="1057">
                  <c:v>99.149999999999991</c:v>
                </c:pt>
                <c:pt idx="1058">
                  <c:v>99.16</c:v>
                </c:pt>
                <c:pt idx="1059">
                  <c:v>99.169999999999987</c:v>
                </c:pt>
                <c:pt idx="1060">
                  <c:v>99.179999999999978</c:v>
                </c:pt>
                <c:pt idx="1061">
                  <c:v>99.2</c:v>
                </c:pt>
                <c:pt idx="1062">
                  <c:v>99.210000000000022</c:v>
                </c:pt>
                <c:pt idx="1063">
                  <c:v>99.22</c:v>
                </c:pt>
                <c:pt idx="1064">
                  <c:v>99.23</c:v>
                </c:pt>
                <c:pt idx="1065">
                  <c:v>99.240000000000023</c:v>
                </c:pt>
                <c:pt idx="1066">
                  <c:v>99.25</c:v>
                </c:pt>
                <c:pt idx="1067">
                  <c:v>99.26</c:v>
                </c:pt>
                <c:pt idx="1068">
                  <c:v>99.27</c:v>
                </c:pt>
                <c:pt idx="1069">
                  <c:v>99.28</c:v>
                </c:pt>
                <c:pt idx="1070">
                  <c:v>99.29</c:v>
                </c:pt>
                <c:pt idx="1071">
                  <c:v>99.3</c:v>
                </c:pt>
                <c:pt idx="1072">
                  <c:v>99.31</c:v>
                </c:pt>
                <c:pt idx="1073">
                  <c:v>99.33</c:v>
                </c:pt>
                <c:pt idx="1074">
                  <c:v>99.34</c:v>
                </c:pt>
                <c:pt idx="1075">
                  <c:v>99.35</c:v>
                </c:pt>
                <c:pt idx="1076">
                  <c:v>99.36</c:v>
                </c:pt>
                <c:pt idx="1077">
                  <c:v>99.36999999999999</c:v>
                </c:pt>
                <c:pt idx="1078">
                  <c:v>99.38</c:v>
                </c:pt>
                <c:pt idx="1079">
                  <c:v>99.39</c:v>
                </c:pt>
                <c:pt idx="1080">
                  <c:v>99.4</c:v>
                </c:pt>
                <c:pt idx="1081">
                  <c:v>99.410000000000025</c:v>
                </c:pt>
                <c:pt idx="1082">
                  <c:v>99.42</c:v>
                </c:pt>
                <c:pt idx="1083">
                  <c:v>99.43</c:v>
                </c:pt>
                <c:pt idx="1084">
                  <c:v>99.45</c:v>
                </c:pt>
                <c:pt idx="1085">
                  <c:v>99.460000000000022</c:v>
                </c:pt>
                <c:pt idx="1086">
                  <c:v>99.47</c:v>
                </c:pt>
                <c:pt idx="1087">
                  <c:v>99.48</c:v>
                </c:pt>
                <c:pt idx="1088">
                  <c:v>99.490000000000023</c:v>
                </c:pt>
                <c:pt idx="1089">
                  <c:v>99.5</c:v>
                </c:pt>
                <c:pt idx="1090">
                  <c:v>99.51</c:v>
                </c:pt>
                <c:pt idx="1091">
                  <c:v>99.52</c:v>
                </c:pt>
                <c:pt idx="1092">
                  <c:v>99.53</c:v>
                </c:pt>
                <c:pt idx="1093">
                  <c:v>99.54</c:v>
                </c:pt>
                <c:pt idx="1094">
                  <c:v>99.55</c:v>
                </c:pt>
                <c:pt idx="1095">
                  <c:v>99.57</c:v>
                </c:pt>
                <c:pt idx="1096">
                  <c:v>99.58</c:v>
                </c:pt>
                <c:pt idx="1097">
                  <c:v>99.59</c:v>
                </c:pt>
                <c:pt idx="1098">
                  <c:v>99.6</c:v>
                </c:pt>
                <c:pt idx="1099">
                  <c:v>99.61</c:v>
                </c:pt>
                <c:pt idx="1100">
                  <c:v>99.61999999999999</c:v>
                </c:pt>
                <c:pt idx="1101">
                  <c:v>99.63</c:v>
                </c:pt>
                <c:pt idx="1102">
                  <c:v>99.64</c:v>
                </c:pt>
                <c:pt idx="1103">
                  <c:v>99.649999999999991</c:v>
                </c:pt>
                <c:pt idx="1104">
                  <c:v>99.66</c:v>
                </c:pt>
                <c:pt idx="1105">
                  <c:v>99.669999999999987</c:v>
                </c:pt>
                <c:pt idx="1106">
                  <c:v>99.679999999999978</c:v>
                </c:pt>
                <c:pt idx="1107">
                  <c:v>99.7</c:v>
                </c:pt>
                <c:pt idx="1108">
                  <c:v>99.710000000000022</c:v>
                </c:pt>
                <c:pt idx="1109">
                  <c:v>99.72</c:v>
                </c:pt>
                <c:pt idx="1110">
                  <c:v>99.73</c:v>
                </c:pt>
                <c:pt idx="1111">
                  <c:v>99.740000000000023</c:v>
                </c:pt>
                <c:pt idx="1112">
                  <c:v>99.75</c:v>
                </c:pt>
                <c:pt idx="1113">
                  <c:v>99.76</c:v>
                </c:pt>
                <c:pt idx="1114">
                  <c:v>99.77</c:v>
                </c:pt>
                <c:pt idx="1115">
                  <c:v>99.78</c:v>
                </c:pt>
                <c:pt idx="1116">
                  <c:v>99.79</c:v>
                </c:pt>
                <c:pt idx="1117">
                  <c:v>99.8</c:v>
                </c:pt>
                <c:pt idx="1118">
                  <c:v>99.82</c:v>
                </c:pt>
                <c:pt idx="1119">
                  <c:v>99.83</c:v>
                </c:pt>
                <c:pt idx="1120">
                  <c:v>99.84</c:v>
                </c:pt>
                <c:pt idx="1121">
                  <c:v>99.85</c:v>
                </c:pt>
                <c:pt idx="1122">
                  <c:v>99.86</c:v>
                </c:pt>
                <c:pt idx="1123">
                  <c:v>99.86999999999999</c:v>
                </c:pt>
                <c:pt idx="1124">
                  <c:v>99.88</c:v>
                </c:pt>
                <c:pt idx="1125">
                  <c:v>99.89</c:v>
                </c:pt>
                <c:pt idx="1126">
                  <c:v>99.9</c:v>
                </c:pt>
                <c:pt idx="1127">
                  <c:v>99.910000000000025</c:v>
                </c:pt>
                <c:pt idx="1128">
                  <c:v>99.92</c:v>
                </c:pt>
                <c:pt idx="1129">
                  <c:v>99.93</c:v>
                </c:pt>
                <c:pt idx="1130">
                  <c:v>99.95</c:v>
                </c:pt>
                <c:pt idx="1131">
                  <c:v>99.960000000000022</c:v>
                </c:pt>
                <c:pt idx="1132">
                  <c:v>99.97</c:v>
                </c:pt>
                <c:pt idx="1133">
                  <c:v>99.990000000000023</c:v>
                </c:pt>
                <c:pt idx="1134">
                  <c:v>100</c:v>
                </c:pt>
              </c:numCache>
            </c:numRef>
          </c:yVal>
        </c:ser>
        <c:axId val="43739776"/>
        <c:axId val="46883584"/>
      </c:scatterChart>
      <c:valAx>
        <c:axId val="43739776"/>
        <c:scaling>
          <c:orientation val="minMax"/>
          <c:max val="400"/>
          <c:min val="0"/>
        </c:scaling>
        <c:axPos val="b"/>
        <c:title>
          <c:tx>
            <c:rich>
              <a:bodyPr/>
              <a:lstStyle/>
              <a:p>
                <a:pPr>
                  <a:defRPr sz="1200" b="0"/>
                </a:pPr>
                <a:r>
                  <a:rPr lang="en-US" sz="1200" b="0"/>
                  <a:t>age (days)</a:t>
                </a:r>
              </a:p>
            </c:rich>
          </c:tx>
          <c:layout/>
        </c:title>
        <c:numFmt formatCode="General" sourceLinked="1"/>
        <c:tickLblPos val="nextTo"/>
        <c:txPr>
          <a:bodyPr/>
          <a:lstStyle/>
          <a:p>
            <a:pPr>
              <a:defRPr sz="1000"/>
            </a:pPr>
            <a:endParaRPr lang="en-US"/>
          </a:p>
        </c:txPr>
        <c:crossAx val="46883584"/>
        <c:crosses val="autoZero"/>
        <c:crossBetween val="midCat"/>
        <c:majorUnit val="30"/>
      </c:valAx>
      <c:valAx>
        <c:axId val="46883584"/>
        <c:scaling>
          <c:orientation val="minMax"/>
          <c:max val="100"/>
        </c:scaling>
        <c:axPos val="l"/>
        <c:majorGridlines/>
        <c:title>
          <c:tx>
            <c:rich>
              <a:bodyPr rot="-5400000" vert="horz"/>
              <a:lstStyle/>
              <a:p>
                <a:pPr>
                  <a:defRPr sz="1200" b="0"/>
                </a:pPr>
                <a:r>
                  <a:rPr lang="en-US" sz="1200" b="0"/>
                  <a:t>% baptised (of all baptised)</a:t>
                </a:r>
              </a:p>
            </c:rich>
          </c:tx>
          <c:layout>
            <c:manualLayout>
              <c:xMode val="edge"/>
              <c:yMode val="edge"/>
              <c:x val="7.0329633901014849E-2"/>
              <c:y val="0.17722263950155798"/>
            </c:manualLayout>
          </c:layout>
        </c:title>
        <c:numFmt formatCode="General" sourceLinked="1"/>
        <c:tickLblPos val="nextTo"/>
        <c:txPr>
          <a:bodyPr/>
          <a:lstStyle/>
          <a:p>
            <a:pPr>
              <a:defRPr sz="1000"/>
            </a:pPr>
            <a:endParaRPr lang="en-US"/>
          </a:p>
        </c:txPr>
        <c:crossAx val="43739776"/>
        <c:crosses val="autoZero"/>
        <c:crossBetween val="midCat"/>
      </c:valAx>
    </c:plotArea>
    <c:legend>
      <c:legendPos val="r"/>
      <c:layout>
        <c:manualLayout>
          <c:xMode val="edge"/>
          <c:yMode val="edge"/>
          <c:x val="0.41858812075701213"/>
          <c:y val="0.46073371591652679"/>
          <c:w val="0.44403097961968718"/>
          <c:h val="0.27883354675043903"/>
        </c:manualLayout>
      </c:layout>
      <c:spPr>
        <a:solidFill>
          <a:schemeClr val="bg1"/>
        </a:solidFill>
        <a:ln>
          <a:solidFill>
            <a:prstClr val="black"/>
          </a:solidFill>
        </a:ln>
      </c:spPr>
      <c:txPr>
        <a:bodyPr/>
        <a:lstStyle/>
        <a:p>
          <a:pPr>
            <a:defRPr sz="1000"/>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sz="1200" b="0"/>
            </a:pPr>
            <a:r>
              <a:rPr lang="en-US" sz="1200" b="0"/>
              <a:t>Age at examination in days</a:t>
            </a:r>
            <a:r>
              <a:rPr lang="en-US" sz="1200" b="0" baseline="0"/>
              <a:t> </a:t>
            </a:r>
            <a:r>
              <a:rPr lang="en-US" sz="1200" b="0"/>
              <a:t>of explicitly</a:t>
            </a:r>
            <a:r>
              <a:rPr lang="en-US" sz="1200" b="0" baseline="0"/>
              <a:t> </a:t>
            </a:r>
            <a:r>
              <a:rPr lang="en-US" sz="1200" b="0"/>
              <a:t>unchristened children</a:t>
            </a:r>
          </a:p>
        </c:rich>
      </c:tx>
      <c:layout/>
    </c:title>
    <c:plotArea>
      <c:layout>
        <c:manualLayout>
          <c:layoutTarget val="inner"/>
          <c:xMode val="edge"/>
          <c:yMode val="edge"/>
          <c:x val="8.0669745608721991E-2"/>
          <c:y val="0.11516726924560967"/>
          <c:w val="0.88769236270534257"/>
          <c:h val="0.65036656700218631"/>
        </c:manualLayout>
      </c:layout>
      <c:barChart>
        <c:barDir val="col"/>
        <c:grouping val="clustered"/>
        <c:ser>
          <c:idx val="0"/>
          <c:order val="0"/>
          <c:tx>
            <c:strRef>
              <c:f>'Unchristened children'!$B$1</c:f>
              <c:strCache>
                <c:ptCount val="1"/>
                <c:pt idx="0">
                  <c:v>Age at examination of unchristened children</c:v>
                </c:pt>
              </c:strCache>
            </c:strRef>
          </c:tx>
          <c:cat>
            <c:strRef>
              <c:f>'Unchristened children'!$A$2:$A$61</c:f>
              <c:strCache>
                <c:ptCount val="60"/>
                <c:pt idx="0">
                  <c:v>11 February 1729</c:v>
                </c:pt>
                <c:pt idx="1">
                  <c:v>02 June 1729</c:v>
                </c:pt>
                <c:pt idx="2">
                  <c:v>13 July 1729</c:v>
                </c:pt>
                <c:pt idx="3">
                  <c:v>26 August 1730</c:v>
                </c:pt>
                <c:pt idx="4">
                  <c:v>20 September 1735</c:v>
                </c:pt>
                <c:pt idx="5">
                  <c:v>04 April 1736</c:v>
                </c:pt>
                <c:pt idx="6">
                  <c:v>16 December 1738</c:v>
                </c:pt>
                <c:pt idx="7">
                  <c:v>17 August 1739</c:v>
                </c:pt>
                <c:pt idx="8">
                  <c:v>25 May 1740</c:v>
                </c:pt>
                <c:pt idx="9">
                  <c:v>25 January 1741</c:v>
                </c:pt>
                <c:pt idx="10">
                  <c:v>01 May 1741</c:v>
                </c:pt>
                <c:pt idx="11">
                  <c:v>04 December 1742</c:v>
                </c:pt>
                <c:pt idx="12">
                  <c:v>01 March 1746</c:v>
                </c:pt>
                <c:pt idx="13">
                  <c:v>09 January 1747</c:v>
                </c:pt>
                <c:pt idx="14">
                  <c:v>13 May 1747</c:v>
                </c:pt>
                <c:pt idx="15">
                  <c:v>14 December 1751</c:v>
                </c:pt>
                <c:pt idx="16">
                  <c:v>09 January 1753</c:v>
                </c:pt>
                <c:pt idx="17">
                  <c:v>01 January 1757</c:v>
                </c:pt>
                <c:pt idx="18">
                  <c:v>15 February 1764</c:v>
                </c:pt>
                <c:pt idx="19">
                  <c:v>06 April 1764</c:v>
                </c:pt>
                <c:pt idx="20">
                  <c:v>17 May 1765</c:v>
                </c:pt>
                <c:pt idx="21">
                  <c:v>09 October 1766</c:v>
                </c:pt>
                <c:pt idx="22">
                  <c:v>16 December 1767</c:v>
                </c:pt>
                <c:pt idx="23">
                  <c:v>22 April 1771</c:v>
                </c:pt>
                <c:pt idx="24">
                  <c:v>02 February 1771</c:v>
                </c:pt>
                <c:pt idx="25">
                  <c:v>20 August 1776</c:v>
                </c:pt>
                <c:pt idx="26">
                  <c:v>26 August 1776</c:v>
                </c:pt>
                <c:pt idx="27">
                  <c:v>20 February 1777</c:v>
                </c:pt>
                <c:pt idx="28">
                  <c:v>25 November 1777</c:v>
                </c:pt>
                <c:pt idx="29">
                  <c:v>17 February 1778</c:v>
                </c:pt>
                <c:pt idx="30">
                  <c:v>29 December 1778</c:v>
                </c:pt>
                <c:pt idx="31">
                  <c:v>02 May 1780</c:v>
                </c:pt>
                <c:pt idx="32">
                  <c:v>24 April 1781</c:v>
                </c:pt>
                <c:pt idx="33">
                  <c:v>23 June 1781</c:v>
                </c:pt>
                <c:pt idx="34">
                  <c:v>06 September 1781</c:v>
                </c:pt>
                <c:pt idx="35">
                  <c:v>04 October 1781</c:v>
                </c:pt>
                <c:pt idx="36">
                  <c:v>31 October 1781</c:v>
                </c:pt>
                <c:pt idx="37">
                  <c:v>11 January 1782</c:v>
                </c:pt>
                <c:pt idx="38">
                  <c:v>09 January 1782</c:v>
                </c:pt>
                <c:pt idx="39">
                  <c:v>06 April 1782</c:v>
                </c:pt>
                <c:pt idx="40">
                  <c:v>24 January 1781</c:v>
                </c:pt>
                <c:pt idx="41">
                  <c:v>19 November 1782</c:v>
                </c:pt>
                <c:pt idx="42">
                  <c:v>15 January 1783</c:v>
                </c:pt>
                <c:pt idx="43">
                  <c:v>22 April 1783</c:v>
                </c:pt>
                <c:pt idx="44">
                  <c:v>08 June 1783</c:v>
                </c:pt>
                <c:pt idx="45">
                  <c:v>01 October 1783</c:v>
                </c:pt>
                <c:pt idx="46">
                  <c:v>26 June 1784</c:v>
                </c:pt>
                <c:pt idx="47">
                  <c:v>17 September 1784</c:v>
                </c:pt>
                <c:pt idx="48">
                  <c:v>11 January 1785</c:v>
                </c:pt>
                <c:pt idx="49">
                  <c:v>11 March 1785</c:v>
                </c:pt>
                <c:pt idx="50">
                  <c:v>06 January 1785</c:v>
                </c:pt>
                <c:pt idx="51">
                  <c:v>06 May 1785</c:v>
                </c:pt>
                <c:pt idx="52">
                  <c:v>10 May 1785</c:v>
                </c:pt>
                <c:pt idx="53">
                  <c:v>29 March 1785</c:v>
                </c:pt>
                <c:pt idx="54">
                  <c:v>16 August 1785</c:v>
                </c:pt>
                <c:pt idx="55">
                  <c:v>05 November 1785</c:v>
                </c:pt>
                <c:pt idx="56">
                  <c:v>24 November 1785</c:v>
                </c:pt>
                <c:pt idx="57">
                  <c:v>20 October 1788</c:v>
                </c:pt>
                <c:pt idx="58">
                  <c:v>11 June 1787</c:v>
                </c:pt>
                <c:pt idx="59">
                  <c:v>16 December 1790</c:v>
                </c:pt>
              </c:strCache>
            </c:strRef>
          </c:cat>
          <c:val>
            <c:numRef>
              <c:f>'Unchristened children'!$B$2:$B$61</c:f>
              <c:numCache>
                <c:formatCode>General</c:formatCode>
                <c:ptCount val="60"/>
                <c:pt idx="0">
                  <c:v>21</c:v>
                </c:pt>
                <c:pt idx="1">
                  <c:v>2</c:v>
                </c:pt>
                <c:pt idx="2">
                  <c:v>12</c:v>
                </c:pt>
                <c:pt idx="3">
                  <c:v>0</c:v>
                </c:pt>
                <c:pt idx="4">
                  <c:v>5</c:v>
                </c:pt>
                <c:pt idx="5">
                  <c:v>1</c:v>
                </c:pt>
                <c:pt idx="6">
                  <c:v>32</c:v>
                </c:pt>
                <c:pt idx="7">
                  <c:v>1</c:v>
                </c:pt>
                <c:pt idx="8">
                  <c:v>7</c:v>
                </c:pt>
                <c:pt idx="9">
                  <c:v>12</c:v>
                </c:pt>
                <c:pt idx="10">
                  <c:v>25</c:v>
                </c:pt>
                <c:pt idx="11">
                  <c:v>7</c:v>
                </c:pt>
                <c:pt idx="12">
                  <c:v>1</c:v>
                </c:pt>
                <c:pt idx="13">
                  <c:v>29</c:v>
                </c:pt>
                <c:pt idx="14">
                  <c:v>5</c:v>
                </c:pt>
                <c:pt idx="15">
                  <c:v>2</c:v>
                </c:pt>
                <c:pt idx="16">
                  <c:v>199</c:v>
                </c:pt>
                <c:pt idx="17">
                  <c:v>12</c:v>
                </c:pt>
                <c:pt idx="18">
                  <c:v>26</c:v>
                </c:pt>
                <c:pt idx="19">
                  <c:v>4</c:v>
                </c:pt>
                <c:pt idx="20">
                  <c:v>14</c:v>
                </c:pt>
                <c:pt idx="21">
                  <c:v>5</c:v>
                </c:pt>
                <c:pt idx="22">
                  <c:v>35</c:v>
                </c:pt>
                <c:pt idx="23">
                  <c:v>61</c:v>
                </c:pt>
                <c:pt idx="24">
                  <c:v>303</c:v>
                </c:pt>
                <c:pt idx="25">
                  <c:v>10</c:v>
                </c:pt>
                <c:pt idx="26">
                  <c:v>9</c:v>
                </c:pt>
                <c:pt idx="27">
                  <c:v>32</c:v>
                </c:pt>
                <c:pt idx="28">
                  <c:v>23</c:v>
                </c:pt>
                <c:pt idx="29">
                  <c:v>13</c:v>
                </c:pt>
                <c:pt idx="30">
                  <c:v>4</c:v>
                </c:pt>
                <c:pt idx="31">
                  <c:v>77</c:v>
                </c:pt>
                <c:pt idx="32">
                  <c:v>15</c:v>
                </c:pt>
                <c:pt idx="33">
                  <c:v>54</c:v>
                </c:pt>
                <c:pt idx="34">
                  <c:v>14</c:v>
                </c:pt>
                <c:pt idx="35">
                  <c:v>16</c:v>
                </c:pt>
                <c:pt idx="36">
                  <c:v>52</c:v>
                </c:pt>
                <c:pt idx="37">
                  <c:v>33</c:v>
                </c:pt>
                <c:pt idx="38">
                  <c:v>47</c:v>
                </c:pt>
                <c:pt idx="39">
                  <c:v>27</c:v>
                </c:pt>
                <c:pt idx="40">
                  <c:v>488</c:v>
                </c:pt>
                <c:pt idx="41">
                  <c:v>84</c:v>
                </c:pt>
                <c:pt idx="42">
                  <c:v>36</c:v>
                </c:pt>
                <c:pt idx="43">
                  <c:v>25</c:v>
                </c:pt>
                <c:pt idx="44">
                  <c:v>33</c:v>
                </c:pt>
                <c:pt idx="45">
                  <c:v>98</c:v>
                </c:pt>
                <c:pt idx="46">
                  <c:v>67</c:v>
                </c:pt>
                <c:pt idx="47">
                  <c:v>26</c:v>
                </c:pt>
                <c:pt idx="48">
                  <c:v>24</c:v>
                </c:pt>
                <c:pt idx="49">
                  <c:v>3</c:v>
                </c:pt>
                <c:pt idx="50">
                  <c:v>70</c:v>
                </c:pt>
                <c:pt idx="51">
                  <c:v>24</c:v>
                </c:pt>
                <c:pt idx="52">
                  <c:v>65</c:v>
                </c:pt>
                <c:pt idx="53">
                  <c:v>153</c:v>
                </c:pt>
                <c:pt idx="54">
                  <c:v>57</c:v>
                </c:pt>
                <c:pt idx="55">
                  <c:v>18</c:v>
                </c:pt>
                <c:pt idx="56">
                  <c:v>2</c:v>
                </c:pt>
                <c:pt idx="57">
                  <c:v>38</c:v>
                </c:pt>
                <c:pt idx="58">
                  <c:v>680</c:v>
                </c:pt>
                <c:pt idx="59">
                  <c:v>99</c:v>
                </c:pt>
              </c:numCache>
            </c:numRef>
          </c:val>
        </c:ser>
        <c:axId val="46904448"/>
        <c:axId val="46905984"/>
      </c:barChart>
      <c:catAx>
        <c:axId val="46904448"/>
        <c:scaling>
          <c:orientation val="minMax"/>
        </c:scaling>
        <c:axPos val="b"/>
        <c:tickLblPos val="nextTo"/>
        <c:txPr>
          <a:bodyPr/>
          <a:lstStyle/>
          <a:p>
            <a:pPr>
              <a:defRPr sz="800"/>
            </a:pPr>
            <a:endParaRPr lang="en-US"/>
          </a:p>
        </c:txPr>
        <c:crossAx val="46905984"/>
        <c:crosses val="autoZero"/>
        <c:auto val="1"/>
        <c:lblAlgn val="ctr"/>
        <c:lblOffset val="100"/>
      </c:catAx>
      <c:valAx>
        <c:axId val="46905984"/>
        <c:scaling>
          <c:orientation val="minMax"/>
          <c:min val="0"/>
        </c:scaling>
        <c:axPos val="l"/>
        <c:majorGridlines/>
        <c:numFmt formatCode="General" sourceLinked="1"/>
        <c:tickLblPos val="nextTo"/>
        <c:crossAx val="46904448"/>
        <c:crosses val="autoZero"/>
        <c:crossBetween val="between"/>
      </c:valAx>
    </c:plotArea>
    <c:legend>
      <c:legendPos val="r"/>
      <c:layout>
        <c:manualLayout>
          <c:xMode val="edge"/>
          <c:yMode val="edge"/>
          <c:x val="0.10308893881514135"/>
          <c:y val="0.13936021910304688"/>
          <c:w val="0.2928357087677273"/>
          <c:h val="0.23642779869907571"/>
        </c:manualLayout>
      </c:layout>
      <c:spPr>
        <a:solidFill>
          <a:schemeClr val="bg1"/>
        </a:solidFill>
        <a:ln>
          <a:solidFill>
            <a:schemeClr val="tx1"/>
          </a:solidFill>
        </a:ln>
      </c:sp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sz="1200" b="0"/>
            </a:pPr>
            <a:r>
              <a:rPr lang="en-US" sz="1200" b="0"/>
              <a:t>Cumulative percentage baptism fees in St Martin in the</a:t>
            </a:r>
            <a:r>
              <a:rPr lang="en-US" sz="1200" b="0" baseline="0"/>
              <a:t> Fields, 1751-1794</a:t>
            </a:r>
            <a:endParaRPr lang="en-US" sz="1200" b="0"/>
          </a:p>
        </c:rich>
      </c:tx>
      <c:layout>
        <c:manualLayout>
          <c:xMode val="edge"/>
          <c:yMode val="edge"/>
          <c:x val="0.13497492985790571"/>
          <c:y val="4.3140546517979745E-4"/>
        </c:manualLayout>
      </c:layout>
      <c:spPr>
        <a:solidFill>
          <a:schemeClr val="bg1"/>
        </a:solidFill>
        <a:ln>
          <a:solidFill>
            <a:schemeClr val="tx1"/>
          </a:solidFill>
        </a:ln>
      </c:spPr>
    </c:title>
    <c:plotArea>
      <c:layout>
        <c:manualLayout>
          <c:layoutTarget val="inner"/>
          <c:xMode val="edge"/>
          <c:yMode val="edge"/>
          <c:x val="9.2030411959374642E-2"/>
          <c:y val="0.13617333027546324"/>
          <c:w val="0.85125756019627952"/>
          <c:h val="0.75662079861378795"/>
        </c:manualLayout>
      </c:layout>
      <c:lineChart>
        <c:grouping val="standard"/>
        <c:ser>
          <c:idx val="0"/>
          <c:order val="0"/>
          <c:tx>
            <c:strRef>
              <c:f>'Fees before 1795'!$D$1</c:f>
              <c:strCache>
                <c:ptCount val="1"/>
                <c:pt idx="0">
                  <c:v>Cumulative percentage</c:v>
                </c:pt>
              </c:strCache>
            </c:strRef>
          </c:tx>
          <c:spPr>
            <a:ln>
              <a:solidFill>
                <a:schemeClr val="tx1"/>
              </a:solidFill>
            </a:ln>
          </c:spPr>
          <c:marker>
            <c:symbol val="none"/>
          </c:marker>
          <c:cat>
            <c:numRef>
              <c:f>'Fees before 1795'!$A$2:$A$88</c:f>
              <c:numCache>
                <c:formatCode>General</c:formatCode>
                <c:ptCount val="87"/>
                <c:pt idx="0">
                  <c:v>0</c:v>
                </c:pt>
                <c:pt idx="1">
                  <c:v>6</c:v>
                </c:pt>
                <c:pt idx="2">
                  <c:v>9</c:v>
                </c:pt>
                <c:pt idx="3">
                  <c:v>12</c:v>
                </c:pt>
                <c:pt idx="4">
                  <c:v>13</c:v>
                </c:pt>
                <c:pt idx="5">
                  <c:v>16</c:v>
                </c:pt>
                <c:pt idx="6">
                  <c:v>17</c:v>
                </c:pt>
                <c:pt idx="7">
                  <c:v>18</c:v>
                </c:pt>
                <c:pt idx="8">
                  <c:v>19</c:v>
                </c:pt>
                <c:pt idx="9">
                  <c:v>21</c:v>
                </c:pt>
                <c:pt idx="10">
                  <c:v>24</c:v>
                </c:pt>
                <c:pt idx="11">
                  <c:v>26</c:v>
                </c:pt>
                <c:pt idx="12">
                  <c:v>27</c:v>
                </c:pt>
                <c:pt idx="13">
                  <c:v>28</c:v>
                </c:pt>
                <c:pt idx="14">
                  <c:v>30</c:v>
                </c:pt>
                <c:pt idx="15">
                  <c:v>36</c:v>
                </c:pt>
                <c:pt idx="16">
                  <c:v>38</c:v>
                </c:pt>
                <c:pt idx="17">
                  <c:v>39</c:v>
                </c:pt>
                <c:pt idx="18">
                  <c:v>41</c:v>
                </c:pt>
                <c:pt idx="19">
                  <c:v>42</c:v>
                </c:pt>
                <c:pt idx="20">
                  <c:v>45</c:v>
                </c:pt>
                <c:pt idx="21">
                  <c:v>48</c:v>
                </c:pt>
                <c:pt idx="22">
                  <c:v>54</c:v>
                </c:pt>
                <c:pt idx="23">
                  <c:v>60</c:v>
                </c:pt>
                <c:pt idx="24">
                  <c:v>63</c:v>
                </c:pt>
                <c:pt idx="25">
                  <c:v>66</c:v>
                </c:pt>
                <c:pt idx="26">
                  <c:v>68</c:v>
                </c:pt>
                <c:pt idx="27">
                  <c:v>72</c:v>
                </c:pt>
                <c:pt idx="28">
                  <c:v>75</c:v>
                </c:pt>
                <c:pt idx="29">
                  <c:v>78</c:v>
                </c:pt>
                <c:pt idx="30">
                  <c:v>81</c:v>
                </c:pt>
                <c:pt idx="31">
                  <c:v>84</c:v>
                </c:pt>
                <c:pt idx="32">
                  <c:v>87</c:v>
                </c:pt>
                <c:pt idx="33">
                  <c:v>90</c:v>
                </c:pt>
                <c:pt idx="34">
                  <c:v>92</c:v>
                </c:pt>
                <c:pt idx="35">
                  <c:v>93</c:v>
                </c:pt>
                <c:pt idx="36">
                  <c:v>96</c:v>
                </c:pt>
                <c:pt idx="37">
                  <c:v>102</c:v>
                </c:pt>
                <c:pt idx="38">
                  <c:v>105</c:v>
                </c:pt>
                <c:pt idx="39">
                  <c:v>108</c:v>
                </c:pt>
                <c:pt idx="40">
                  <c:v>114</c:v>
                </c:pt>
                <c:pt idx="41">
                  <c:v>120</c:v>
                </c:pt>
                <c:pt idx="42">
                  <c:v>122</c:v>
                </c:pt>
                <c:pt idx="43">
                  <c:v>124</c:v>
                </c:pt>
                <c:pt idx="44">
                  <c:v>125</c:v>
                </c:pt>
                <c:pt idx="45">
                  <c:v>126</c:v>
                </c:pt>
                <c:pt idx="46">
                  <c:v>130</c:v>
                </c:pt>
                <c:pt idx="47">
                  <c:v>132</c:v>
                </c:pt>
                <c:pt idx="48">
                  <c:v>138</c:v>
                </c:pt>
                <c:pt idx="49">
                  <c:v>144</c:v>
                </c:pt>
                <c:pt idx="50">
                  <c:v>156</c:v>
                </c:pt>
                <c:pt idx="51">
                  <c:v>168</c:v>
                </c:pt>
                <c:pt idx="52">
                  <c:v>174</c:v>
                </c:pt>
                <c:pt idx="53">
                  <c:v>180</c:v>
                </c:pt>
                <c:pt idx="54">
                  <c:v>186</c:v>
                </c:pt>
                <c:pt idx="55">
                  <c:v>189</c:v>
                </c:pt>
                <c:pt idx="56">
                  <c:v>192</c:v>
                </c:pt>
                <c:pt idx="57">
                  <c:v>210</c:v>
                </c:pt>
                <c:pt idx="58">
                  <c:v>228</c:v>
                </c:pt>
                <c:pt idx="59">
                  <c:v>240</c:v>
                </c:pt>
                <c:pt idx="60">
                  <c:v>252</c:v>
                </c:pt>
                <c:pt idx="61">
                  <c:v>253</c:v>
                </c:pt>
                <c:pt idx="62">
                  <c:v>255</c:v>
                </c:pt>
                <c:pt idx="63">
                  <c:v>258</c:v>
                </c:pt>
                <c:pt idx="64">
                  <c:v>264</c:v>
                </c:pt>
                <c:pt idx="65">
                  <c:v>282</c:v>
                </c:pt>
                <c:pt idx="66">
                  <c:v>294</c:v>
                </c:pt>
                <c:pt idx="67">
                  <c:v>312</c:v>
                </c:pt>
                <c:pt idx="68">
                  <c:v>324</c:v>
                </c:pt>
                <c:pt idx="69">
                  <c:v>342</c:v>
                </c:pt>
                <c:pt idx="70">
                  <c:v>348</c:v>
                </c:pt>
                <c:pt idx="71">
                  <c:v>360</c:v>
                </c:pt>
                <c:pt idx="72">
                  <c:v>366</c:v>
                </c:pt>
                <c:pt idx="73">
                  <c:v>378</c:v>
                </c:pt>
                <c:pt idx="74">
                  <c:v>432</c:v>
                </c:pt>
                <c:pt idx="75">
                  <c:v>480</c:v>
                </c:pt>
                <c:pt idx="76">
                  <c:v>504</c:v>
                </c:pt>
                <c:pt idx="77">
                  <c:v>516</c:v>
                </c:pt>
                <c:pt idx="78">
                  <c:v>546</c:v>
                </c:pt>
                <c:pt idx="79">
                  <c:v>557</c:v>
                </c:pt>
                <c:pt idx="80">
                  <c:v>684</c:v>
                </c:pt>
                <c:pt idx="81">
                  <c:v>756</c:v>
                </c:pt>
                <c:pt idx="82">
                  <c:v>990</c:v>
                </c:pt>
                <c:pt idx="83">
                  <c:v>1008</c:v>
                </c:pt>
                <c:pt idx="84">
                  <c:v>1260</c:v>
                </c:pt>
                <c:pt idx="85">
                  <c:v>2520</c:v>
                </c:pt>
                <c:pt idx="86">
                  <c:v>2652</c:v>
                </c:pt>
              </c:numCache>
            </c:numRef>
          </c:cat>
          <c:val>
            <c:numRef>
              <c:f>'Fees before 1795'!$D$2:$D$88</c:f>
              <c:numCache>
                <c:formatCode>0.00%</c:formatCode>
                <c:ptCount val="87"/>
                <c:pt idx="0">
                  <c:v>0.16136144412291809</c:v>
                </c:pt>
                <c:pt idx="1">
                  <c:v>0.16149924211106959</c:v>
                </c:pt>
                <c:pt idx="2">
                  <c:v>0.1620504340636629</c:v>
                </c:pt>
                <c:pt idx="3">
                  <c:v>0.16270497450737476</c:v>
                </c:pt>
                <c:pt idx="4">
                  <c:v>0.16273942400440994</c:v>
                </c:pt>
                <c:pt idx="5">
                  <c:v>0.16277387350144701</c:v>
                </c:pt>
                <c:pt idx="6">
                  <c:v>0.16280832299848433</c:v>
                </c:pt>
                <c:pt idx="7">
                  <c:v>0.69140140553949014</c:v>
                </c:pt>
                <c:pt idx="8">
                  <c:v>0.69143585503651761</c:v>
                </c:pt>
                <c:pt idx="9">
                  <c:v>0.69188369849801168</c:v>
                </c:pt>
                <c:pt idx="10">
                  <c:v>0.69215929447431068</c:v>
                </c:pt>
                <c:pt idx="11">
                  <c:v>0.69219374397133759</c:v>
                </c:pt>
                <c:pt idx="12">
                  <c:v>0.69226264296541251</c:v>
                </c:pt>
                <c:pt idx="13">
                  <c:v>0.69236599145652522</c:v>
                </c:pt>
                <c:pt idx="14">
                  <c:v>0.69319277938542145</c:v>
                </c:pt>
                <c:pt idx="15">
                  <c:v>0.69432961278765404</c:v>
                </c:pt>
                <c:pt idx="16">
                  <c:v>0.69443296127875664</c:v>
                </c:pt>
                <c:pt idx="17">
                  <c:v>0.69446741077580321</c:v>
                </c:pt>
                <c:pt idx="18">
                  <c:v>0.69450186027284055</c:v>
                </c:pt>
                <c:pt idx="19">
                  <c:v>0.84793992007716701</c:v>
                </c:pt>
                <c:pt idx="20">
                  <c:v>0.84824996555051313</c:v>
                </c:pt>
                <c:pt idx="21">
                  <c:v>0.8515226677690505</c:v>
                </c:pt>
                <c:pt idx="22">
                  <c:v>0.85248725368610556</c:v>
                </c:pt>
                <c:pt idx="23">
                  <c:v>0.92266087915116468</c:v>
                </c:pt>
                <c:pt idx="24">
                  <c:v>0.93533829406090652</c:v>
                </c:pt>
                <c:pt idx="25">
                  <c:v>0.93819760231501692</c:v>
                </c:pt>
                <c:pt idx="26">
                  <c:v>0.93823205181203317</c:v>
                </c:pt>
                <c:pt idx="27">
                  <c:v>0.94264158743283222</c:v>
                </c:pt>
                <c:pt idx="28">
                  <c:v>0.94277938542097361</c:v>
                </c:pt>
                <c:pt idx="29">
                  <c:v>0.9435717238528315</c:v>
                </c:pt>
                <c:pt idx="30">
                  <c:v>0.94377842083505603</c:v>
                </c:pt>
                <c:pt idx="31">
                  <c:v>0.9448463552432137</c:v>
                </c:pt>
                <c:pt idx="32">
                  <c:v>0.94494970373432574</c:v>
                </c:pt>
                <c:pt idx="33">
                  <c:v>0.95101281521289815</c:v>
                </c:pt>
                <c:pt idx="34">
                  <c:v>0.9510472647099355</c:v>
                </c:pt>
                <c:pt idx="35">
                  <c:v>0.95108171420697285</c:v>
                </c:pt>
                <c:pt idx="36">
                  <c:v>0.95194295163290643</c:v>
                </c:pt>
                <c:pt idx="37">
                  <c:v>0.95366542648479213</c:v>
                </c:pt>
                <c:pt idx="38">
                  <c:v>0.95400992145514762</c:v>
                </c:pt>
                <c:pt idx="39">
                  <c:v>0.95428551743144585</c:v>
                </c:pt>
                <c:pt idx="40">
                  <c:v>0.95431996692848364</c:v>
                </c:pt>
                <c:pt idx="41">
                  <c:v>0.95538790133663165</c:v>
                </c:pt>
                <c:pt idx="42">
                  <c:v>0.95542235083367821</c:v>
                </c:pt>
                <c:pt idx="43">
                  <c:v>0.95545680033071567</c:v>
                </c:pt>
                <c:pt idx="44">
                  <c:v>0.95556014882181595</c:v>
                </c:pt>
                <c:pt idx="45">
                  <c:v>0.98570345872950293</c:v>
                </c:pt>
                <c:pt idx="46">
                  <c:v>0.98573790822654028</c:v>
                </c:pt>
                <c:pt idx="47">
                  <c:v>0.98577235772357763</c:v>
                </c:pt>
                <c:pt idx="48">
                  <c:v>0.98601350420282841</c:v>
                </c:pt>
                <c:pt idx="49">
                  <c:v>0.98604795369988885</c:v>
                </c:pt>
                <c:pt idx="50">
                  <c:v>0.98608240319690454</c:v>
                </c:pt>
                <c:pt idx="51">
                  <c:v>0.98701253961690982</c:v>
                </c:pt>
                <c:pt idx="52">
                  <c:v>0.98704698911394795</c:v>
                </c:pt>
                <c:pt idx="53">
                  <c:v>0.98708143861099673</c:v>
                </c:pt>
                <c:pt idx="54">
                  <c:v>0.9880804740250797</c:v>
                </c:pt>
                <c:pt idx="55">
                  <c:v>0.9881149235221165</c:v>
                </c:pt>
                <c:pt idx="56">
                  <c:v>0.98821827201322909</c:v>
                </c:pt>
                <c:pt idx="57">
                  <c:v>0.98828717100728924</c:v>
                </c:pt>
                <c:pt idx="58">
                  <c:v>0.98832162050434114</c:v>
                </c:pt>
                <c:pt idx="59">
                  <c:v>0.98835607000137848</c:v>
                </c:pt>
                <c:pt idx="60">
                  <c:v>0.99686509576960158</c:v>
                </c:pt>
                <c:pt idx="61">
                  <c:v>0.99689954526663949</c:v>
                </c:pt>
                <c:pt idx="62">
                  <c:v>0.99696844426071429</c:v>
                </c:pt>
                <c:pt idx="63">
                  <c:v>0.99703734325478899</c:v>
                </c:pt>
                <c:pt idx="64">
                  <c:v>0.99707179275182634</c:v>
                </c:pt>
                <c:pt idx="65">
                  <c:v>0.99710624224886368</c:v>
                </c:pt>
                <c:pt idx="66">
                  <c:v>0.99734738872812456</c:v>
                </c:pt>
                <c:pt idx="67">
                  <c:v>0.99765743420146125</c:v>
                </c:pt>
                <c:pt idx="68">
                  <c:v>0.99769188369851713</c:v>
                </c:pt>
                <c:pt idx="69">
                  <c:v>0.99772633319553594</c:v>
                </c:pt>
                <c:pt idx="70">
                  <c:v>0.99776078269257362</c:v>
                </c:pt>
                <c:pt idx="71">
                  <c:v>0.99779523218962374</c:v>
                </c:pt>
                <c:pt idx="72">
                  <c:v>0.99782968168664798</c:v>
                </c:pt>
                <c:pt idx="73">
                  <c:v>0.9979674796747976</c:v>
                </c:pt>
                <c:pt idx="74">
                  <c:v>0.9980019291718345</c:v>
                </c:pt>
                <c:pt idx="75">
                  <c:v>0.99807082816590942</c:v>
                </c:pt>
                <c:pt idx="76">
                  <c:v>0.99927656056220426</c:v>
                </c:pt>
                <c:pt idx="77">
                  <c:v>0.99931101005925349</c:v>
                </c:pt>
                <c:pt idx="78">
                  <c:v>0.99934545955629162</c:v>
                </c:pt>
                <c:pt idx="79">
                  <c:v>0.99937990905332852</c:v>
                </c:pt>
                <c:pt idx="80">
                  <c:v>0.99941435855035665</c:v>
                </c:pt>
                <c:pt idx="81">
                  <c:v>0.9996555050296273</c:v>
                </c:pt>
                <c:pt idx="82">
                  <c:v>0.99968995452666454</c:v>
                </c:pt>
                <c:pt idx="83">
                  <c:v>0.99972440402371021</c:v>
                </c:pt>
                <c:pt idx="84">
                  <c:v>0.99993110100591687</c:v>
                </c:pt>
                <c:pt idx="85">
                  <c:v>0.99996555050295477</c:v>
                </c:pt>
                <c:pt idx="86">
                  <c:v>1.0000000000000007</c:v>
                </c:pt>
              </c:numCache>
            </c:numRef>
          </c:val>
        </c:ser>
        <c:marker val="1"/>
        <c:axId val="46214528"/>
        <c:axId val="46220416"/>
      </c:lineChart>
      <c:catAx>
        <c:axId val="46214528"/>
        <c:scaling>
          <c:orientation val="minMax"/>
        </c:scaling>
        <c:axPos val="b"/>
        <c:numFmt formatCode="General" sourceLinked="1"/>
        <c:tickLblPos val="nextTo"/>
        <c:crossAx val="46220416"/>
        <c:crosses val="autoZero"/>
        <c:auto val="1"/>
        <c:lblAlgn val="ctr"/>
        <c:lblOffset val="100"/>
        <c:tickLblSkip val="3"/>
      </c:catAx>
      <c:valAx>
        <c:axId val="46220416"/>
        <c:scaling>
          <c:orientation val="minMax"/>
          <c:max val="1"/>
        </c:scaling>
        <c:axPos val="l"/>
        <c:majorGridlines/>
        <c:numFmt formatCode="0.00%" sourceLinked="1"/>
        <c:tickLblPos val="nextTo"/>
        <c:crossAx val="46214528"/>
        <c:crosses val="autoZero"/>
        <c:crossBetween val="between"/>
      </c:valAx>
    </c:plotArea>
    <c:legend>
      <c:legendPos val="r"/>
      <c:layout>
        <c:manualLayout>
          <c:xMode val="edge"/>
          <c:yMode val="edge"/>
          <c:x val="0.2585053634600023"/>
          <c:y val="0.57587722651174578"/>
          <c:w val="0.51254665580594538"/>
          <c:h val="5.1628589252895853E-2"/>
        </c:manualLayout>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GB"/>
  <c:chart>
    <c:plotArea>
      <c:layout>
        <c:manualLayout>
          <c:layoutTarget val="inner"/>
          <c:xMode val="edge"/>
          <c:yMode val="edge"/>
          <c:x val="6.4047995849161002E-2"/>
          <c:y val="3.0681282354966102E-2"/>
          <c:w val="0.79483825083264958"/>
          <c:h val="0.87034034633671775"/>
        </c:manualLayout>
      </c:layout>
      <c:areaChart>
        <c:grouping val="percentStacked"/>
        <c:ser>
          <c:idx val="0"/>
          <c:order val="0"/>
          <c:tx>
            <c:strRef>
              <c:f>'Baptism fees'!$BE$1</c:f>
              <c:strCache>
                <c:ptCount val="1"/>
                <c:pt idx="0">
                  <c:v> 0d</c:v>
                </c:pt>
              </c:strCache>
            </c:strRef>
          </c:tx>
          <c:spPr>
            <a:pattFill prst="diagCross"/>
            <a:ln>
              <a:solidFill>
                <a:sysClr val="windowText" lastClr="000000"/>
              </a:solidFill>
            </a:ln>
          </c:spPr>
          <c:cat>
            <c:numRef>
              <c:f>'Baptism fees'!$AT$2:$AT$45</c:f>
              <c:numCache>
                <c:formatCode>General</c:formatCode>
                <c:ptCount val="44"/>
                <c:pt idx="0">
                  <c:v>1751</c:v>
                </c:pt>
                <c:pt idx="1">
                  <c:v>1752</c:v>
                </c:pt>
                <c:pt idx="2">
                  <c:v>1753</c:v>
                </c:pt>
                <c:pt idx="3">
                  <c:v>1754</c:v>
                </c:pt>
                <c:pt idx="4">
                  <c:v>1755</c:v>
                </c:pt>
                <c:pt idx="5">
                  <c:v>1756</c:v>
                </c:pt>
                <c:pt idx="6">
                  <c:v>1757</c:v>
                </c:pt>
                <c:pt idx="7">
                  <c:v>1758</c:v>
                </c:pt>
                <c:pt idx="8">
                  <c:v>1759</c:v>
                </c:pt>
                <c:pt idx="9">
                  <c:v>1760</c:v>
                </c:pt>
                <c:pt idx="10">
                  <c:v>1761</c:v>
                </c:pt>
                <c:pt idx="11">
                  <c:v>1762</c:v>
                </c:pt>
                <c:pt idx="12">
                  <c:v>1763</c:v>
                </c:pt>
                <c:pt idx="13">
                  <c:v>1764</c:v>
                </c:pt>
                <c:pt idx="14">
                  <c:v>1765</c:v>
                </c:pt>
                <c:pt idx="15">
                  <c:v>1766</c:v>
                </c:pt>
                <c:pt idx="16">
                  <c:v>1767</c:v>
                </c:pt>
                <c:pt idx="17">
                  <c:v>1768</c:v>
                </c:pt>
                <c:pt idx="18">
                  <c:v>1769</c:v>
                </c:pt>
                <c:pt idx="19">
                  <c:v>1770</c:v>
                </c:pt>
                <c:pt idx="20">
                  <c:v>1771</c:v>
                </c:pt>
                <c:pt idx="21">
                  <c:v>1772</c:v>
                </c:pt>
                <c:pt idx="22">
                  <c:v>1773</c:v>
                </c:pt>
                <c:pt idx="23">
                  <c:v>1774</c:v>
                </c:pt>
                <c:pt idx="24">
                  <c:v>1775</c:v>
                </c:pt>
                <c:pt idx="25">
                  <c:v>1776</c:v>
                </c:pt>
                <c:pt idx="26">
                  <c:v>1777</c:v>
                </c:pt>
                <c:pt idx="27">
                  <c:v>1778</c:v>
                </c:pt>
                <c:pt idx="28">
                  <c:v>1779</c:v>
                </c:pt>
                <c:pt idx="29">
                  <c:v>1780</c:v>
                </c:pt>
                <c:pt idx="30">
                  <c:v>1781</c:v>
                </c:pt>
                <c:pt idx="31">
                  <c:v>1782</c:v>
                </c:pt>
                <c:pt idx="32">
                  <c:v>1783</c:v>
                </c:pt>
                <c:pt idx="33">
                  <c:v>1784</c:v>
                </c:pt>
                <c:pt idx="34">
                  <c:v>1785</c:v>
                </c:pt>
                <c:pt idx="35">
                  <c:v>1786</c:v>
                </c:pt>
                <c:pt idx="36">
                  <c:v>1787</c:v>
                </c:pt>
                <c:pt idx="37">
                  <c:v>1788</c:v>
                </c:pt>
                <c:pt idx="38">
                  <c:v>1789</c:v>
                </c:pt>
                <c:pt idx="39">
                  <c:v>1790</c:v>
                </c:pt>
                <c:pt idx="40">
                  <c:v>1791</c:v>
                </c:pt>
                <c:pt idx="41">
                  <c:v>1792</c:v>
                </c:pt>
                <c:pt idx="42">
                  <c:v>1793</c:v>
                </c:pt>
                <c:pt idx="43">
                  <c:v>1794</c:v>
                </c:pt>
              </c:numCache>
            </c:numRef>
          </c:cat>
          <c:val>
            <c:numRef>
              <c:f>'Baptism fees'!$BE$2:$BE$45</c:f>
              <c:numCache>
                <c:formatCode>General</c:formatCode>
                <c:ptCount val="44"/>
                <c:pt idx="0">
                  <c:v>28</c:v>
                </c:pt>
                <c:pt idx="1">
                  <c:v>131</c:v>
                </c:pt>
                <c:pt idx="2">
                  <c:v>140</c:v>
                </c:pt>
                <c:pt idx="3">
                  <c:v>121</c:v>
                </c:pt>
                <c:pt idx="4">
                  <c:v>100</c:v>
                </c:pt>
                <c:pt idx="5">
                  <c:v>105</c:v>
                </c:pt>
                <c:pt idx="6">
                  <c:v>100</c:v>
                </c:pt>
                <c:pt idx="7">
                  <c:v>89</c:v>
                </c:pt>
                <c:pt idx="8">
                  <c:v>90</c:v>
                </c:pt>
                <c:pt idx="9">
                  <c:v>108</c:v>
                </c:pt>
                <c:pt idx="10">
                  <c:v>77</c:v>
                </c:pt>
                <c:pt idx="11">
                  <c:v>69</c:v>
                </c:pt>
                <c:pt idx="12">
                  <c:v>80</c:v>
                </c:pt>
                <c:pt idx="13">
                  <c:v>72</c:v>
                </c:pt>
                <c:pt idx="14">
                  <c:v>41</c:v>
                </c:pt>
                <c:pt idx="18">
                  <c:v>41</c:v>
                </c:pt>
                <c:pt idx="19">
                  <c:v>105</c:v>
                </c:pt>
                <c:pt idx="20">
                  <c:v>109</c:v>
                </c:pt>
                <c:pt idx="21">
                  <c:v>127</c:v>
                </c:pt>
                <c:pt idx="22">
                  <c:v>132</c:v>
                </c:pt>
                <c:pt idx="23">
                  <c:v>135</c:v>
                </c:pt>
                <c:pt idx="24">
                  <c:v>142</c:v>
                </c:pt>
                <c:pt idx="25">
                  <c:v>143</c:v>
                </c:pt>
                <c:pt idx="26">
                  <c:v>178</c:v>
                </c:pt>
                <c:pt idx="27">
                  <c:v>147</c:v>
                </c:pt>
                <c:pt idx="28">
                  <c:v>127</c:v>
                </c:pt>
                <c:pt idx="29">
                  <c:v>117</c:v>
                </c:pt>
                <c:pt idx="30">
                  <c:v>129</c:v>
                </c:pt>
                <c:pt idx="31">
                  <c:v>127</c:v>
                </c:pt>
                <c:pt idx="32">
                  <c:v>103</c:v>
                </c:pt>
                <c:pt idx="33">
                  <c:v>112</c:v>
                </c:pt>
                <c:pt idx="34">
                  <c:v>116</c:v>
                </c:pt>
                <c:pt idx="35">
                  <c:v>190</c:v>
                </c:pt>
                <c:pt idx="36">
                  <c:v>204</c:v>
                </c:pt>
                <c:pt idx="37">
                  <c:v>203</c:v>
                </c:pt>
                <c:pt idx="38">
                  <c:v>351</c:v>
                </c:pt>
                <c:pt idx="39">
                  <c:v>62</c:v>
                </c:pt>
                <c:pt idx="40">
                  <c:v>51</c:v>
                </c:pt>
                <c:pt idx="41">
                  <c:v>62</c:v>
                </c:pt>
                <c:pt idx="42">
                  <c:v>51</c:v>
                </c:pt>
                <c:pt idx="43">
                  <c:v>69</c:v>
                </c:pt>
              </c:numCache>
            </c:numRef>
          </c:val>
        </c:ser>
        <c:ser>
          <c:idx val="1"/>
          <c:order val="1"/>
          <c:tx>
            <c:strRef>
              <c:f>'Baptism fees'!$BJ$1</c:f>
              <c:strCache>
                <c:ptCount val="1"/>
                <c:pt idx="0">
                  <c:v>18d</c:v>
                </c:pt>
              </c:strCache>
            </c:strRef>
          </c:tx>
          <c:spPr>
            <a:pattFill prst="pct80"/>
            <a:ln>
              <a:solidFill>
                <a:sysClr val="windowText" lastClr="000000"/>
              </a:solidFill>
            </a:ln>
          </c:spPr>
          <c:cat>
            <c:numRef>
              <c:f>'Baptism fees'!$AT$2:$AT$45</c:f>
              <c:numCache>
                <c:formatCode>General</c:formatCode>
                <c:ptCount val="44"/>
                <c:pt idx="0">
                  <c:v>1751</c:v>
                </c:pt>
                <c:pt idx="1">
                  <c:v>1752</c:v>
                </c:pt>
                <c:pt idx="2">
                  <c:v>1753</c:v>
                </c:pt>
                <c:pt idx="3">
                  <c:v>1754</c:v>
                </c:pt>
                <c:pt idx="4">
                  <c:v>1755</c:v>
                </c:pt>
                <c:pt idx="5">
                  <c:v>1756</c:v>
                </c:pt>
                <c:pt idx="6">
                  <c:v>1757</c:v>
                </c:pt>
                <c:pt idx="7">
                  <c:v>1758</c:v>
                </c:pt>
                <c:pt idx="8">
                  <c:v>1759</c:v>
                </c:pt>
                <c:pt idx="9">
                  <c:v>1760</c:v>
                </c:pt>
                <c:pt idx="10">
                  <c:v>1761</c:v>
                </c:pt>
                <c:pt idx="11">
                  <c:v>1762</c:v>
                </c:pt>
                <c:pt idx="12">
                  <c:v>1763</c:v>
                </c:pt>
                <c:pt idx="13">
                  <c:v>1764</c:v>
                </c:pt>
                <c:pt idx="14">
                  <c:v>1765</c:v>
                </c:pt>
                <c:pt idx="15">
                  <c:v>1766</c:v>
                </c:pt>
                <c:pt idx="16">
                  <c:v>1767</c:v>
                </c:pt>
                <c:pt idx="17">
                  <c:v>1768</c:v>
                </c:pt>
                <c:pt idx="18">
                  <c:v>1769</c:v>
                </c:pt>
                <c:pt idx="19">
                  <c:v>1770</c:v>
                </c:pt>
                <c:pt idx="20">
                  <c:v>1771</c:v>
                </c:pt>
                <c:pt idx="21">
                  <c:v>1772</c:v>
                </c:pt>
                <c:pt idx="22">
                  <c:v>1773</c:v>
                </c:pt>
                <c:pt idx="23">
                  <c:v>1774</c:v>
                </c:pt>
                <c:pt idx="24">
                  <c:v>1775</c:v>
                </c:pt>
                <c:pt idx="25">
                  <c:v>1776</c:v>
                </c:pt>
                <c:pt idx="26">
                  <c:v>1777</c:v>
                </c:pt>
                <c:pt idx="27">
                  <c:v>1778</c:v>
                </c:pt>
                <c:pt idx="28">
                  <c:v>1779</c:v>
                </c:pt>
                <c:pt idx="29">
                  <c:v>1780</c:v>
                </c:pt>
                <c:pt idx="30">
                  <c:v>1781</c:v>
                </c:pt>
                <c:pt idx="31">
                  <c:v>1782</c:v>
                </c:pt>
                <c:pt idx="32">
                  <c:v>1783</c:v>
                </c:pt>
                <c:pt idx="33">
                  <c:v>1784</c:v>
                </c:pt>
                <c:pt idx="34">
                  <c:v>1785</c:v>
                </c:pt>
                <c:pt idx="35">
                  <c:v>1786</c:v>
                </c:pt>
                <c:pt idx="36">
                  <c:v>1787</c:v>
                </c:pt>
                <c:pt idx="37">
                  <c:v>1788</c:v>
                </c:pt>
                <c:pt idx="38">
                  <c:v>1789</c:v>
                </c:pt>
                <c:pt idx="39">
                  <c:v>1790</c:v>
                </c:pt>
                <c:pt idx="40">
                  <c:v>1791</c:v>
                </c:pt>
                <c:pt idx="41">
                  <c:v>1792</c:v>
                </c:pt>
                <c:pt idx="42">
                  <c:v>1793</c:v>
                </c:pt>
                <c:pt idx="43">
                  <c:v>1794</c:v>
                </c:pt>
              </c:numCache>
            </c:numRef>
          </c:cat>
          <c:val>
            <c:numRef>
              <c:f>'Baptism fees'!$BJ$2:$BJ$45</c:f>
              <c:numCache>
                <c:formatCode>General</c:formatCode>
                <c:ptCount val="44"/>
                <c:pt idx="0">
                  <c:v>118</c:v>
                </c:pt>
                <c:pt idx="1">
                  <c:v>276</c:v>
                </c:pt>
                <c:pt idx="2">
                  <c:v>259</c:v>
                </c:pt>
                <c:pt idx="3">
                  <c:v>313</c:v>
                </c:pt>
                <c:pt idx="4">
                  <c:v>287</c:v>
                </c:pt>
                <c:pt idx="5">
                  <c:v>266</c:v>
                </c:pt>
                <c:pt idx="6">
                  <c:v>255</c:v>
                </c:pt>
                <c:pt idx="7">
                  <c:v>267</c:v>
                </c:pt>
                <c:pt idx="8">
                  <c:v>276</c:v>
                </c:pt>
                <c:pt idx="9">
                  <c:v>274</c:v>
                </c:pt>
                <c:pt idx="10">
                  <c:v>309</c:v>
                </c:pt>
                <c:pt idx="11">
                  <c:v>275</c:v>
                </c:pt>
                <c:pt idx="12">
                  <c:v>298</c:v>
                </c:pt>
                <c:pt idx="13">
                  <c:v>331</c:v>
                </c:pt>
                <c:pt idx="14">
                  <c:v>139</c:v>
                </c:pt>
                <c:pt idx="18">
                  <c:v>234</c:v>
                </c:pt>
                <c:pt idx="19">
                  <c:v>338</c:v>
                </c:pt>
                <c:pt idx="20">
                  <c:v>358</c:v>
                </c:pt>
                <c:pt idx="21">
                  <c:v>340</c:v>
                </c:pt>
                <c:pt idx="22">
                  <c:v>376</c:v>
                </c:pt>
                <c:pt idx="23">
                  <c:v>396</c:v>
                </c:pt>
                <c:pt idx="24">
                  <c:v>439</c:v>
                </c:pt>
                <c:pt idx="25">
                  <c:v>379</c:v>
                </c:pt>
                <c:pt idx="26">
                  <c:v>415</c:v>
                </c:pt>
                <c:pt idx="27">
                  <c:v>455</c:v>
                </c:pt>
                <c:pt idx="28">
                  <c:v>409</c:v>
                </c:pt>
                <c:pt idx="29">
                  <c:v>437</c:v>
                </c:pt>
                <c:pt idx="30">
                  <c:v>458</c:v>
                </c:pt>
                <c:pt idx="31">
                  <c:v>446</c:v>
                </c:pt>
                <c:pt idx="32">
                  <c:v>473</c:v>
                </c:pt>
                <c:pt idx="33">
                  <c:v>486</c:v>
                </c:pt>
                <c:pt idx="34">
                  <c:v>465</c:v>
                </c:pt>
                <c:pt idx="35">
                  <c:v>485</c:v>
                </c:pt>
                <c:pt idx="36">
                  <c:v>465</c:v>
                </c:pt>
                <c:pt idx="37">
                  <c:v>439</c:v>
                </c:pt>
                <c:pt idx="38">
                  <c:v>264</c:v>
                </c:pt>
                <c:pt idx="39">
                  <c:v>561</c:v>
                </c:pt>
                <c:pt idx="40">
                  <c:v>562</c:v>
                </c:pt>
                <c:pt idx="41">
                  <c:v>572</c:v>
                </c:pt>
                <c:pt idx="42">
                  <c:v>554</c:v>
                </c:pt>
                <c:pt idx="43">
                  <c:v>595</c:v>
                </c:pt>
              </c:numCache>
            </c:numRef>
          </c:val>
        </c:ser>
        <c:ser>
          <c:idx val="2"/>
          <c:order val="2"/>
          <c:tx>
            <c:strRef>
              <c:f>'Baptism fees'!$BO$1</c:f>
              <c:strCache>
                <c:ptCount val="1"/>
                <c:pt idx="0">
                  <c:v>42d</c:v>
                </c:pt>
              </c:strCache>
            </c:strRef>
          </c:tx>
          <c:spPr>
            <a:pattFill prst="pct50"/>
            <a:ln>
              <a:solidFill>
                <a:sysClr val="windowText" lastClr="000000"/>
              </a:solidFill>
            </a:ln>
          </c:spPr>
          <c:cat>
            <c:numRef>
              <c:f>'Baptism fees'!$AT$2:$AT$45</c:f>
              <c:numCache>
                <c:formatCode>General</c:formatCode>
                <c:ptCount val="44"/>
                <c:pt idx="0">
                  <c:v>1751</c:v>
                </c:pt>
                <c:pt idx="1">
                  <c:v>1752</c:v>
                </c:pt>
                <c:pt idx="2">
                  <c:v>1753</c:v>
                </c:pt>
                <c:pt idx="3">
                  <c:v>1754</c:v>
                </c:pt>
                <c:pt idx="4">
                  <c:v>1755</c:v>
                </c:pt>
                <c:pt idx="5">
                  <c:v>1756</c:v>
                </c:pt>
                <c:pt idx="6">
                  <c:v>1757</c:v>
                </c:pt>
                <c:pt idx="7">
                  <c:v>1758</c:v>
                </c:pt>
                <c:pt idx="8">
                  <c:v>1759</c:v>
                </c:pt>
                <c:pt idx="9">
                  <c:v>1760</c:v>
                </c:pt>
                <c:pt idx="10">
                  <c:v>1761</c:v>
                </c:pt>
                <c:pt idx="11">
                  <c:v>1762</c:v>
                </c:pt>
                <c:pt idx="12">
                  <c:v>1763</c:v>
                </c:pt>
                <c:pt idx="13">
                  <c:v>1764</c:v>
                </c:pt>
                <c:pt idx="14">
                  <c:v>1765</c:v>
                </c:pt>
                <c:pt idx="15">
                  <c:v>1766</c:v>
                </c:pt>
                <c:pt idx="16">
                  <c:v>1767</c:v>
                </c:pt>
                <c:pt idx="17">
                  <c:v>1768</c:v>
                </c:pt>
                <c:pt idx="18">
                  <c:v>1769</c:v>
                </c:pt>
                <c:pt idx="19">
                  <c:v>1770</c:v>
                </c:pt>
                <c:pt idx="20">
                  <c:v>1771</c:v>
                </c:pt>
                <c:pt idx="21">
                  <c:v>1772</c:v>
                </c:pt>
                <c:pt idx="22">
                  <c:v>1773</c:v>
                </c:pt>
                <c:pt idx="23">
                  <c:v>1774</c:v>
                </c:pt>
                <c:pt idx="24">
                  <c:v>1775</c:v>
                </c:pt>
                <c:pt idx="25">
                  <c:v>1776</c:v>
                </c:pt>
                <c:pt idx="26">
                  <c:v>1777</c:v>
                </c:pt>
                <c:pt idx="27">
                  <c:v>1778</c:v>
                </c:pt>
                <c:pt idx="28">
                  <c:v>1779</c:v>
                </c:pt>
                <c:pt idx="29">
                  <c:v>1780</c:v>
                </c:pt>
                <c:pt idx="30">
                  <c:v>1781</c:v>
                </c:pt>
                <c:pt idx="31">
                  <c:v>1782</c:v>
                </c:pt>
                <c:pt idx="32">
                  <c:v>1783</c:v>
                </c:pt>
                <c:pt idx="33">
                  <c:v>1784</c:v>
                </c:pt>
                <c:pt idx="34">
                  <c:v>1785</c:v>
                </c:pt>
                <c:pt idx="35">
                  <c:v>1786</c:v>
                </c:pt>
                <c:pt idx="36">
                  <c:v>1787</c:v>
                </c:pt>
                <c:pt idx="37">
                  <c:v>1788</c:v>
                </c:pt>
                <c:pt idx="38">
                  <c:v>1789</c:v>
                </c:pt>
                <c:pt idx="39">
                  <c:v>1790</c:v>
                </c:pt>
                <c:pt idx="40">
                  <c:v>1791</c:v>
                </c:pt>
                <c:pt idx="41">
                  <c:v>1792</c:v>
                </c:pt>
                <c:pt idx="42">
                  <c:v>1793</c:v>
                </c:pt>
                <c:pt idx="43">
                  <c:v>1794</c:v>
                </c:pt>
              </c:numCache>
            </c:numRef>
          </c:cat>
          <c:val>
            <c:numRef>
              <c:f>'Baptism fees'!$BO$2:$BO$45</c:f>
              <c:numCache>
                <c:formatCode>General</c:formatCode>
                <c:ptCount val="44"/>
                <c:pt idx="0">
                  <c:v>73</c:v>
                </c:pt>
                <c:pt idx="1">
                  <c:v>285</c:v>
                </c:pt>
                <c:pt idx="2">
                  <c:v>262</c:v>
                </c:pt>
                <c:pt idx="3">
                  <c:v>225</c:v>
                </c:pt>
                <c:pt idx="4">
                  <c:v>214</c:v>
                </c:pt>
                <c:pt idx="5">
                  <c:v>221</c:v>
                </c:pt>
                <c:pt idx="6">
                  <c:v>210</c:v>
                </c:pt>
                <c:pt idx="7">
                  <c:v>231</c:v>
                </c:pt>
                <c:pt idx="8">
                  <c:v>192</c:v>
                </c:pt>
                <c:pt idx="9">
                  <c:v>179</c:v>
                </c:pt>
                <c:pt idx="10">
                  <c:v>245</c:v>
                </c:pt>
                <c:pt idx="11">
                  <c:v>237</c:v>
                </c:pt>
                <c:pt idx="12">
                  <c:v>258</c:v>
                </c:pt>
                <c:pt idx="13">
                  <c:v>258</c:v>
                </c:pt>
                <c:pt idx="14">
                  <c:v>106</c:v>
                </c:pt>
                <c:pt idx="18">
                  <c:v>148</c:v>
                </c:pt>
                <c:pt idx="19">
                  <c:v>172</c:v>
                </c:pt>
                <c:pt idx="20">
                  <c:v>122</c:v>
                </c:pt>
                <c:pt idx="21">
                  <c:v>130</c:v>
                </c:pt>
                <c:pt idx="22">
                  <c:v>127</c:v>
                </c:pt>
                <c:pt idx="23">
                  <c:v>150</c:v>
                </c:pt>
                <c:pt idx="24">
                  <c:v>147</c:v>
                </c:pt>
                <c:pt idx="25">
                  <c:v>104</c:v>
                </c:pt>
                <c:pt idx="26">
                  <c:v>95</c:v>
                </c:pt>
                <c:pt idx="27">
                  <c:v>54</c:v>
                </c:pt>
                <c:pt idx="28">
                  <c:v>8</c:v>
                </c:pt>
                <c:pt idx="41">
                  <c:v>1</c:v>
                </c:pt>
              </c:numCache>
            </c:numRef>
          </c:val>
        </c:ser>
        <c:ser>
          <c:idx val="3"/>
          <c:order val="3"/>
          <c:tx>
            <c:strRef>
              <c:f>'Baptism fees'!$BQ$1</c:f>
              <c:strCache>
                <c:ptCount val="1"/>
                <c:pt idx="0">
                  <c:v>60-63d</c:v>
                </c:pt>
              </c:strCache>
            </c:strRef>
          </c:tx>
          <c:spPr>
            <a:solidFill>
              <a:sysClr val="windowText" lastClr="000000"/>
            </a:solidFill>
          </c:spPr>
          <c:cat>
            <c:numRef>
              <c:f>'Baptism fees'!$AT$2:$AT$45</c:f>
              <c:numCache>
                <c:formatCode>General</c:formatCode>
                <c:ptCount val="44"/>
                <c:pt idx="0">
                  <c:v>1751</c:v>
                </c:pt>
                <c:pt idx="1">
                  <c:v>1752</c:v>
                </c:pt>
                <c:pt idx="2">
                  <c:v>1753</c:v>
                </c:pt>
                <c:pt idx="3">
                  <c:v>1754</c:v>
                </c:pt>
                <c:pt idx="4">
                  <c:v>1755</c:v>
                </c:pt>
                <c:pt idx="5">
                  <c:v>1756</c:v>
                </c:pt>
                <c:pt idx="6">
                  <c:v>1757</c:v>
                </c:pt>
                <c:pt idx="7">
                  <c:v>1758</c:v>
                </c:pt>
                <c:pt idx="8">
                  <c:v>1759</c:v>
                </c:pt>
                <c:pt idx="9">
                  <c:v>1760</c:v>
                </c:pt>
                <c:pt idx="10">
                  <c:v>1761</c:v>
                </c:pt>
                <c:pt idx="11">
                  <c:v>1762</c:v>
                </c:pt>
                <c:pt idx="12">
                  <c:v>1763</c:v>
                </c:pt>
                <c:pt idx="13">
                  <c:v>1764</c:v>
                </c:pt>
                <c:pt idx="14">
                  <c:v>1765</c:v>
                </c:pt>
                <c:pt idx="15">
                  <c:v>1766</c:v>
                </c:pt>
                <c:pt idx="16">
                  <c:v>1767</c:v>
                </c:pt>
                <c:pt idx="17">
                  <c:v>1768</c:v>
                </c:pt>
                <c:pt idx="18">
                  <c:v>1769</c:v>
                </c:pt>
                <c:pt idx="19">
                  <c:v>1770</c:v>
                </c:pt>
                <c:pt idx="20">
                  <c:v>1771</c:v>
                </c:pt>
                <c:pt idx="21">
                  <c:v>1772</c:v>
                </c:pt>
                <c:pt idx="22">
                  <c:v>1773</c:v>
                </c:pt>
                <c:pt idx="23">
                  <c:v>1774</c:v>
                </c:pt>
                <c:pt idx="24">
                  <c:v>1775</c:v>
                </c:pt>
                <c:pt idx="25">
                  <c:v>1776</c:v>
                </c:pt>
                <c:pt idx="26">
                  <c:v>1777</c:v>
                </c:pt>
                <c:pt idx="27">
                  <c:v>1778</c:v>
                </c:pt>
                <c:pt idx="28">
                  <c:v>1779</c:v>
                </c:pt>
                <c:pt idx="29">
                  <c:v>1780</c:v>
                </c:pt>
                <c:pt idx="30">
                  <c:v>1781</c:v>
                </c:pt>
                <c:pt idx="31">
                  <c:v>1782</c:v>
                </c:pt>
                <c:pt idx="32">
                  <c:v>1783</c:v>
                </c:pt>
                <c:pt idx="33">
                  <c:v>1784</c:v>
                </c:pt>
                <c:pt idx="34">
                  <c:v>1785</c:v>
                </c:pt>
                <c:pt idx="35">
                  <c:v>1786</c:v>
                </c:pt>
                <c:pt idx="36">
                  <c:v>1787</c:v>
                </c:pt>
                <c:pt idx="37">
                  <c:v>1788</c:v>
                </c:pt>
                <c:pt idx="38">
                  <c:v>1789</c:v>
                </c:pt>
                <c:pt idx="39">
                  <c:v>1790</c:v>
                </c:pt>
                <c:pt idx="40">
                  <c:v>1791</c:v>
                </c:pt>
                <c:pt idx="41">
                  <c:v>1792</c:v>
                </c:pt>
                <c:pt idx="42">
                  <c:v>1793</c:v>
                </c:pt>
                <c:pt idx="43">
                  <c:v>1794</c:v>
                </c:pt>
              </c:numCache>
            </c:numRef>
          </c:cat>
          <c:val>
            <c:numRef>
              <c:f>'Baptism fees'!$BQ$2:$BQ$45</c:f>
              <c:numCache>
                <c:formatCode>General</c:formatCode>
                <c:ptCount val="44"/>
                <c:pt idx="0">
                  <c:v>27</c:v>
                </c:pt>
                <c:pt idx="1">
                  <c:v>56</c:v>
                </c:pt>
                <c:pt idx="2">
                  <c:v>68</c:v>
                </c:pt>
                <c:pt idx="3">
                  <c:v>65</c:v>
                </c:pt>
                <c:pt idx="4">
                  <c:v>69</c:v>
                </c:pt>
                <c:pt idx="5">
                  <c:v>64</c:v>
                </c:pt>
                <c:pt idx="6">
                  <c:v>59</c:v>
                </c:pt>
                <c:pt idx="7">
                  <c:v>56</c:v>
                </c:pt>
                <c:pt idx="8">
                  <c:v>67</c:v>
                </c:pt>
                <c:pt idx="9">
                  <c:v>58</c:v>
                </c:pt>
                <c:pt idx="10">
                  <c:v>65</c:v>
                </c:pt>
                <c:pt idx="11">
                  <c:v>60</c:v>
                </c:pt>
                <c:pt idx="12">
                  <c:v>47</c:v>
                </c:pt>
                <c:pt idx="13">
                  <c:v>63</c:v>
                </c:pt>
                <c:pt idx="14">
                  <c:v>26</c:v>
                </c:pt>
                <c:pt idx="18">
                  <c:v>45</c:v>
                </c:pt>
                <c:pt idx="19">
                  <c:v>53</c:v>
                </c:pt>
                <c:pt idx="20">
                  <c:v>44</c:v>
                </c:pt>
                <c:pt idx="21">
                  <c:v>59</c:v>
                </c:pt>
                <c:pt idx="22">
                  <c:v>58</c:v>
                </c:pt>
                <c:pt idx="23">
                  <c:v>53</c:v>
                </c:pt>
                <c:pt idx="24">
                  <c:v>44</c:v>
                </c:pt>
                <c:pt idx="25">
                  <c:v>63</c:v>
                </c:pt>
                <c:pt idx="26">
                  <c:v>63</c:v>
                </c:pt>
                <c:pt idx="27">
                  <c:v>70</c:v>
                </c:pt>
                <c:pt idx="28">
                  <c:v>123</c:v>
                </c:pt>
                <c:pt idx="29">
                  <c:v>128</c:v>
                </c:pt>
                <c:pt idx="30">
                  <c:v>109</c:v>
                </c:pt>
                <c:pt idx="31">
                  <c:v>108</c:v>
                </c:pt>
                <c:pt idx="32">
                  <c:v>93</c:v>
                </c:pt>
                <c:pt idx="33">
                  <c:v>77</c:v>
                </c:pt>
                <c:pt idx="34">
                  <c:v>65</c:v>
                </c:pt>
                <c:pt idx="35">
                  <c:v>42</c:v>
                </c:pt>
                <c:pt idx="36">
                  <c:v>22</c:v>
                </c:pt>
                <c:pt idx="37">
                  <c:v>47</c:v>
                </c:pt>
                <c:pt idx="38">
                  <c:v>26</c:v>
                </c:pt>
                <c:pt idx="39">
                  <c:v>52</c:v>
                </c:pt>
                <c:pt idx="40">
                  <c:v>49</c:v>
                </c:pt>
                <c:pt idx="41">
                  <c:v>23</c:v>
                </c:pt>
                <c:pt idx="42">
                  <c:v>24</c:v>
                </c:pt>
                <c:pt idx="43">
                  <c:v>15</c:v>
                </c:pt>
              </c:numCache>
            </c:numRef>
          </c:val>
        </c:ser>
        <c:ser>
          <c:idx val="4"/>
          <c:order val="4"/>
          <c:tx>
            <c:strRef>
              <c:f>'Baptism fees'!$BS$1</c:f>
              <c:strCache>
                <c:ptCount val="1"/>
                <c:pt idx="0">
                  <c:v>126d</c:v>
                </c:pt>
              </c:strCache>
            </c:strRef>
          </c:tx>
          <c:spPr>
            <a:pattFill prst="pct20"/>
            <a:ln>
              <a:solidFill>
                <a:sysClr val="windowText" lastClr="000000"/>
              </a:solidFill>
            </a:ln>
          </c:spPr>
          <c:cat>
            <c:numRef>
              <c:f>'Baptism fees'!$AT$2:$AT$45</c:f>
              <c:numCache>
                <c:formatCode>General</c:formatCode>
                <c:ptCount val="44"/>
                <c:pt idx="0">
                  <c:v>1751</c:v>
                </c:pt>
                <c:pt idx="1">
                  <c:v>1752</c:v>
                </c:pt>
                <c:pt idx="2">
                  <c:v>1753</c:v>
                </c:pt>
                <c:pt idx="3">
                  <c:v>1754</c:v>
                </c:pt>
                <c:pt idx="4">
                  <c:v>1755</c:v>
                </c:pt>
                <c:pt idx="5">
                  <c:v>1756</c:v>
                </c:pt>
                <c:pt idx="6">
                  <c:v>1757</c:v>
                </c:pt>
                <c:pt idx="7">
                  <c:v>1758</c:v>
                </c:pt>
                <c:pt idx="8">
                  <c:v>1759</c:v>
                </c:pt>
                <c:pt idx="9">
                  <c:v>1760</c:v>
                </c:pt>
                <c:pt idx="10">
                  <c:v>1761</c:v>
                </c:pt>
                <c:pt idx="11">
                  <c:v>1762</c:v>
                </c:pt>
                <c:pt idx="12">
                  <c:v>1763</c:v>
                </c:pt>
                <c:pt idx="13">
                  <c:v>1764</c:v>
                </c:pt>
                <c:pt idx="14">
                  <c:v>1765</c:v>
                </c:pt>
                <c:pt idx="15">
                  <c:v>1766</c:v>
                </c:pt>
                <c:pt idx="16">
                  <c:v>1767</c:v>
                </c:pt>
                <c:pt idx="17">
                  <c:v>1768</c:v>
                </c:pt>
                <c:pt idx="18">
                  <c:v>1769</c:v>
                </c:pt>
                <c:pt idx="19">
                  <c:v>1770</c:v>
                </c:pt>
                <c:pt idx="20">
                  <c:v>1771</c:v>
                </c:pt>
                <c:pt idx="21">
                  <c:v>1772</c:v>
                </c:pt>
                <c:pt idx="22">
                  <c:v>1773</c:v>
                </c:pt>
                <c:pt idx="23">
                  <c:v>1774</c:v>
                </c:pt>
                <c:pt idx="24">
                  <c:v>1775</c:v>
                </c:pt>
                <c:pt idx="25">
                  <c:v>1776</c:v>
                </c:pt>
                <c:pt idx="26">
                  <c:v>1777</c:v>
                </c:pt>
                <c:pt idx="27">
                  <c:v>1778</c:v>
                </c:pt>
                <c:pt idx="28">
                  <c:v>1779</c:v>
                </c:pt>
                <c:pt idx="29">
                  <c:v>1780</c:v>
                </c:pt>
                <c:pt idx="30">
                  <c:v>1781</c:v>
                </c:pt>
                <c:pt idx="31">
                  <c:v>1782</c:v>
                </c:pt>
                <c:pt idx="32">
                  <c:v>1783</c:v>
                </c:pt>
                <c:pt idx="33">
                  <c:v>1784</c:v>
                </c:pt>
                <c:pt idx="34">
                  <c:v>1785</c:v>
                </c:pt>
                <c:pt idx="35">
                  <c:v>1786</c:v>
                </c:pt>
                <c:pt idx="36">
                  <c:v>1787</c:v>
                </c:pt>
                <c:pt idx="37">
                  <c:v>1788</c:v>
                </c:pt>
                <c:pt idx="38">
                  <c:v>1789</c:v>
                </c:pt>
                <c:pt idx="39">
                  <c:v>1790</c:v>
                </c:pt>
                <c:pt idx="40">
                  <c:v>1791</c:v>
                </c:pt>
                <c:pt idx="41">
                  <c:v>1792</c:v>
                </c:pt>
                <c:pt idx="42">
                  <c:v>1793</c:v>
                </c:pt>
                <c:pt idx="43">
                  <c:v>1794</c:v>
                </c:pt>
              </c:numCache>
            </c:numRef>
          </c:cat>
          <c:val>
            <c:numRef>
              <c:f>'Baptism fees'!$BS$2:$BS$45</c:f>
              <c:numCache>
                <c:formatCode>General</c:formatCode>
                <c:ptCount val="44"/>
                <c:pt idx="0">
                  <c:v>4</c:v>
                </c:pt>
                <c:pt idx="1">
                  <c:v>12</c:v>
                </c:pt>
                <c:pt idx="2">
                  <c:v>18</c:v>
                </c:pt>
                <c:pt idx="3">
                  <c:v>17</c:v>
                </c:pt>
                <c:pt idx="4">
                  <c:v>11</c:v>
                </c:pt>
                <c:pt idx="5">
                  <c:v>12</c:v>
                </c:pt>
                <c:pt idx="6">
                  <c:v>17</c:v>
                </c:pt>
                <c:pt idx="7">
                  <c:v>11</c:v>
                </c:pt>
                <c:pt idx="8">
                  <c:v>17</c:v>
                </c:pt>
                <c:pt idx="9">
                  <c:v>21</c:v>
                </c:pt>
                <c:pt idx="10">
                  <c:v>18</c:v>
                </c:pt>
                <c:pt idx="11">
                  <c:v>12</c:v>
                </c:pt>
                <c:pt idx="12">
                  <c:v>7</c:v>
                </c:pt>
                <c:pt idx="13">
                  <c:v>8</c:v>
                </c:pt>
                <c:pt idx="14">
                  <c:v>7</c:v>
                </c:pt>
                <c:pt idx="18">
                  <c:v>17</c:v>
                </c:pt>
                <c:pt idx="19">
                  <c:v>12</c:v>
                </c:pt>
                <c:pt idx="20">
                  <c:v>16</c:v>
                </c:pt>
                <c:pt idx="21">
                  <c:v>21</c:v>
                </c:pt>
                <c:pt idx="22">
                  <c:v>15</c:v>
                </c:pt>
                <c:pt idx="23">
                  <c:v>13</c:v>
                </c:pt>
                <c:pt idx="24">
                  <c:v>22</c:v>
                </c:pt>
                <c:pt idx="25">
                  <c:v>25</c:v>
                </c:pt>
                <c:pt idx="26">
                  <c:v>29</c:v>
                </c:pt>
                <c:pt idx="27">
                  <c:v>35</c:v>
                </c:pt>
                <c:pt idx="28">
                  <c:v>36</c:v>
                </c:pt>
                <c:pt idx="29">
                  <c:v>35</c:v>
                </c:pt>
                <c:pt idx="30">
                  <c:v>32</c:v>
                </c:pt>
                <c:pt idx="31">
                  <c:v>30</c:v>
                </c:pt>
                <c:pt idx="32">
                  <c:v>33</c:v>
                </c:pt>
                <c:pt idx="33">
                  <c:v>52</c:v>
                </c:pt>
                <c:pt idx="34">
                  <c:v>34</c:v>
                </c:pt>
                <c:pt idx="35">
                  <c:v>18</c:v>
                </c:pt>
                <c:pt idx="36">
                  <c:v>6</c:v>
                </c:pt>
                <c:pt idx="37">
                  <c:v>18</c:v>
                </c:pt>
                <c:pt idx="38">
                  <c:v>17</c:v>
                </c:pt>
                <c:pt idx="39">
                  <c:v>42</c:v>
                </c:pt>
                <c:pt idx="40">
                  <c:v>35</c:v>
                </c:pt>
                <c:pt idx="41">
                  <c:v>27</c:v>
                </c:pt>
                <c:pt idx="42">
                  <c:v>40</c:v>
                </c:pt>
                <c:pt idx="43">
                  <c:v>23</c:v>
                </c:pt>
              </c:numCache>
            </c:numRef>
          </c:val>
        </c:ser>
        <c:ser>
          <c:idx val="5"/>
          <c:order val="5"/>
          <c:tx>
            <c:strRef>
              <c:f>'Baptism fees'!$BU$1</c:f>
              <c:strCache>
                <c:ptCount val="1"/>
                <c:pt idx="0">
                  <c:v>252d</c:v>
                </c:pt>
              </c:strCache>
            </c:strRef>
          </c:tx>
          <c:spPr>
            <a:pattFill prst="dkDnDiag"/>
            <a:ln>
              <a:solidFill>
                <a:sysClr val="windowText" lastClr="000000"/>
              </a:solidFill>
            </a:ln>
          </c:spPr>
          <c:cat>
            <c:numRef>
              <c:f>'Baptism fees'!$AT$2:$AT$45</c:f>
              <c:numCache>
                <c:formatCode>General</c:formatCode>
                <c:ptCount val="44"/>
                <c:pt idx="0">
                  <c:v>1751</c:v>
                </c:pt>
                <c:pt idx="1">
                  <c:v>1752</c:v>
                </c:pt>
                <c:pt idx="2">
                  <c:v>1753</c:v>
                </c:pt>
                <c:pt idx="3">
                  <c:v>1754</c:v>
                </c:pt>
                <c:pt idx="4">
                  <c:v>1755</c:v>
                </c:pt>
                <c:pt idx="5">
                  <c:v>1756</c:v>
                </c:pt>
                <c:pt idx="6">
                  <c:v>1757</c:v>
                </c:pt>
                <c:pt idx="7">
                  <c:v>1758</c:v>
                </c:pt>
                <c:pt idx="8">
                  <c:v>1759</c:v>
                </c:pt>
                <c:pt idx="9">
                  <c:v>1760</c:v>
                </c:pt>
                <c:pt idx="10">
                  <c:v>1761</c:v>
                </c:pt>
                <c:pt idx="11">
                  <c:v>1762</c:v>
                </c:pt>
                <c:pt idx="12">
                  <c:v>1763</c:v>
                </c:pt>
                <c:pt idx="13">
                  <c:v>1764</c:v>
                </c:pt>
                <c:pt idx="14">
                  <c:v>1765</c:v>
                </c:pt>
                <c:pt idx="15">
                  <c:v>1766</c:v>
                </c:pt>
                <c:pt idx="16">
                  <c:v>1767</c:v>
                </c:pt>
                <c:pt idx="17">
                  <c:v>1768</c:v>
                </c:pt>
                <c:pt idx="18">
                  <c:v>1769</c:v>
                </c:pt>
                <c:pt idx="19">
                  <c:v>1770</c:v>
                </c:pt>
                <c:pt idx="20">
                  <c:v>1771</c:v>
                </c:pt>
                <c:pt idx="21">
                  <c:v>1772</c:v>
                </c:pt>
                <c:pt idx="22">
                  <c:v>1773</c:v>
                </c:pt>
                <c:pt idx="23">
                  <c:v>1774</c:v>
                </c:pt>
                <c:pt idx="24">
                  <c:v>1775</c:v>
                </c:pt>
                <c:pt idx="25">
                  <c:v>1776</c:v>
                </c:pt>
                <c:pt idx="26">
                  <c:v>1777</c:v>
                </c:pt>
                <c:pt idx="27">
                  <c:v>1778</c:v>
                </c:pt>
                <c:pt idx="28">
                  <c:v>1779</c:v>
                </c:pt>
                <c:pt idx="29">
                  <c:v>1780</c:v>
                </c:pt>
                <c:pt idx="30">
                  <c:v>1781</c:v>
                </c:pt>
                <c:pt idx="31">
                  <c:v>1782</c:v>
                </c:pt>
                <c:pt idx="32">
                  <c:v>1783</c:v>
                </c:pt>
                <c:pt idx="33">
                  <c:v>1784</c:v>
                </c:pt>
                <c:pt idx="34">
                  <c:v>1785</c:v>
                </c:pt>
                <c:pt idx="35">
                  <c:v>1786</c:v>
                </c:pt>
                <c:pt idx="36">
                  <c:v>1787</c:v>
                </c:pt>
                <c:pt idx="37">
                  <c:v>1788</c:v>
                </c:pt>
                <c:pt idx="38">
                  <c:v>1789</c:v>
                </c:pt>
                <c:pt idx="39">
                  <c:v>1790</c:v>
                </c:pt>
                <c:pt idx="40">
                  <c:v>1791</c:v>
                </c:pt>
                <c:pt idx="41">
                  <c:v>1792</c:v>
                </c:pt>
                <c:pt idx="42">
                  <c:v>1793</c:v>
                </c:pt>
                <c:pt idx="43">
                  <c:v>1794</c:v>
                </c:pt>
              </c:numCache>
            </c:numRef>
          </c:cat>
          <c:val>
            <c:numRef>
              <c:f>'Baptism fees'!$BU$2:$BU$45</c:f>
              <c:numCache>
                <c:formatCode>General</c:formatCode>
                <c:ptCount val="44"/>
                <c:pt idx="0">
                  <c:v>1</c:v>
                </c:pt>
                <c:pt idx="1">
                  <c:v>7</c:v>
                </c:pt>
                <c:pt idx="2">
                  <c:v>4</c:v>
                </c:pt>
                <c:pt idx="3">
                  <c:v>3</c:v>
                </c:pt>
                <c:pt idx="4">
                  <c:v>5</c:v>
                </c:pt>
                <c:pt idx="5">
                  <c:v>5</c:v>
                </c:pt>
                <c:pt idx="6">
                  <c:v>6</c:v>
                </c:pt>
                <c:pt idx="7">
                  <c:v>6</c:v>
                </c:pt>
                <c:pt idx="8">
                  <c:v>3</c:v>
                </c:pt>
                <c:pt idx="9">
                  <c:v>6</c:v>
                </c:pt>
                <c:pt idx="10">
                  <c:v>4</c:v>
                </c:pt>
                <c:pt idx="11">
                  <c:v>2</c:v>
                </c:pt>
                <c:pt idx="12">
                  <c:v>8</c:v>
                </c:pt>
                <c:pt idx="14">
                  <c:v>1</c:v>
                </c:pt>
                <c:pt idx="18">
                  <c:v>6</c:v>
                </c:pt>
                <c:pt idx="19">
                  <c:v>4</c:v>
                </c:pt>
                <c:pt idx="20">
                  <c:v>4</c:v>
                </c:pt>
                <c:pt idx="21">
                  <c:v>7</c:v>
                </c:pt>
                <c:pt idx="22">
                  <c:v>13</c:v>
                </c:pt>
                <c:pt idx="23">
                  <c:v>3</c:v>
                </c:pt>
                <c:pt idx="24">
                  <c:v>6</c:v>
                </c:pt>
                <c:pt idx="25">
                  <c:v>2</c:v>
                </c:pt>
                <c:pt idx="26">
                  <c:v>5</c:v>
                </c:pt>
                <c:pt idx="27">
                  <c:v>8</c:v>
                </c:pt>
                <c:pt idx="28">
                  <c:v>7</c:v>
                </c:pt>
                <c:pt idx="29">
                  <c:v>6</c:v>
                </c:pt>
                <c:pt idx="30">
                  <c:v>7</c:v>
                </c:pt>
                <c:pt idx="31">
                  <c:v>9</c:v>
                </c:pt>
                <c:pt idx="32">
                  <c:v>12</c:v>
                </c:pt>
                <c:pt idx="33">
                  <c:v>9</c:v>
                </c:pt>
                <c:pt idx="34">
                  <c:v>10</c:v>
                </c:pt>
                <c:pt idx="35">
                  <c:v>6</c:v>
                </c:pt>
                <c:pt idx="36">
                  <c:v>2</c:v>
                </c:pt>
                <c:pt idx="37">
                  <c:v>9</c:v>
                </c:pt>
                <c:pt idx="38">
                  <c:v>3</c:v>
                </c:pt>
                <c:pt idx="39">
                  <c:v>15</c:v>
                </c:pt>
                <c:pt idx="40">
                  <c:v>5</c:v>
                </c:pt>
                <c:pt idx="41">
                  <c:v>10</c:v>
                </c:pt>
                <c:pt idx="42">
                  <c:v>14</c:v>
                </c:pt>
                <c:pt idx="43">
                  <c:v>4</c:v>
                </c:pt>
              </c:numCache>
            </c:numRef>
          </c:val>
        </c:ser>
        <c:axId val="46938368"/>
        <c:axId val="46952448"/>
      </c:areaChart>
      <c:catAx>
        <c:axId val="46938368"/>
        <c:scaling>
          <c:orientation val="minMax"/>
        </c:scaling>
        <c:axPos val="b"/>
        <c:numFmt formatCode="General" sourceLinked="1"/>
        <c:tickLblPos val="nextTo"/>
        <c:crossAx val="46952448"/>
        <c:crosses val="autoZero"/>
        <c:auto val="1"/>
        <c:lblAlgn val="ctr"/>
        <c:lblOffset val="100"/>
      </c:catAx>
      <c:valAx>
        <c:axId val="46952448"/>
        <c:scaling>
          <c:orientation val="minMax"/>
        </c:scaling>
        <c:axPos val="l"/>
        <c:majorGridlines/>
        <c:numFmt formatCode="0%" sourceLinked="1"/>
        <c:tickLblPos val="nextTo"/>
        <c:crossAx val="46938368"/>
        <c:crosses val="autoZero"/>
        <c:crossBetween val="midCat"/>
      </c:valAx>
    </c:plotArea>
    <c:legend>
      <c:legendPos val="r"/>
      <c:layout/>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sz="1400"/>
            </a:pPr>
            <a:r>
              <a:rPr lang="en-GB" sz="1400" b="0"/>
              <a:t>% recorded outsiders baptizing children in St Martin's </a:t>
            </a:r>
          </a:p>
        </c:rich>
      </c:tx>
      <c:layout/>
    </c:title>
    <c:plotArea>
      <c:layout>
        <c:manualLayout>
          <c:layoutTarget val="inner"/>
          <c:xMode val="edge"/>
          <c:yMode val="edge"/>
          <c:x val="8.6328635672133336E-2"/>
          <c:y val="0.13683759042314833"/>
          <c:w val="0.85567765016634334"/>
          <c:h val="0.75543358299724417"/>
        </c:manualLayout>
      </c:layout>
      <c:lineChart>
        <c:grouping val="standard"/>
        <c:ser>
          <c:idx val="0"/>
          <c:order val="0"/>
          <c:tx>
            <c:strRef>
              <c:f>Sheet1!$E$1</c:f>
              <c:strCache>
                <c:ptCount val="1"/>
                <c:pt idx="0">
                  <c:v>% recorded outsiders</c:v>
                </c:pt>
              </c:strCache>
            </c:strRef>
          </c:tx>
          <c:spPr>
            <a:ln>
              <a:solidFill>
                <a:sysClr val="windowText" lastClr="000000"/>
              </a:solidFill>
            </a:ln>
          </c:spPr>
          <c:marker>
            <c:symbol val="none"/>
          </c:marker>
          <c:cat>
            <c:numRef>
              <c:f>Sheet1!$A$2:$A$61</c:f>
              <c:numCache>
                <c:formatCode>General</c:formatCode>
                <c:ptCount val="60"/>
                <c:pt idx="0">
                  <c:v>1751</c:v>
                </c:pt>
                <c:pt idx="1">
                  <c:v>1752</c:v>
                </c:pt>
                <c:pt idx="2">
                  <c:v>1753</c:v>
                </c:pt>
                <c:pt idx="3">
                  <c:v>1754</c:v>
                </c:pt>
                <c:pt idx="4">
                  <c:v>1755</c:v>
                </c:pt>
                <c:pt idx="5">
                  <c:v>1756</c:v>
                </c:pt>
                <c:pt idx="6">
                  <c:v>1757</c:v>
                </c:pt>
                <c:pt idx="7">
                  <c:v>1758</c:v>
                </c:pt>
                <c:pt idx="8">
                  <c:v>1759</c:v>
                </c:pt>
                <c:pt idx="9">
                  <c:v>1760</c:v>
                </c:pt>
                <c:pt idx="10">
                  <c:v>1761</c:v>
                </c:pt>
                <c:pt idx="11">
                  <c:v>1762</c:v>
                </c:pt>
                <c:pt idx="12">
                  <c:v>1763</c:v>
                </c:pt>
                <c:pt idx="13">
                  <c:v>1764</c:v>
                </c:pt>
                <c:pt idx="14">
                  <c:v>1765</c:v>
                </c:pt>
                <c:pt idx="15">
                  <c:v>1766</c:v>
                </c:pt>
                <c:pt idx="16">
                  <c:v>1767</c:v>
                </c:pt>
                <c:pt idx="17">
                  <c:v>1768</c:v>
                </c:pt>
                <c:pt idx="18">
                  <c:v>1769</c:v>
                </c:pt>
                <c:pt idx="19">
                  <c:v>1770</c:v>
                </c:pt>
                <c:pt idx="20">
                  <c:v>1771</c:v>
                </c:pt>
                <c:pt idx="21">
                  <c:v>1772</c:v>
                </c:pt>
                <c:pt idx="22">
                  <c:v>1773</c:v>
                </c:pt>
                <c:pt idx="23">
                  <c:v>1774</c:v>
                </c:pt>
                <c:pt idx="24">
                  <c:v>1775</c:v>
                </c:pt>
                <c:pt idx="25">
                  <c:v>1776</c:v>
                </c:pt>
                <c:pt idx="26">
                  <c:v>1777</c:v>
                </c:pt>
                <c:pt idx="27">
                  <c:v>1778</c:v>
                </c:pt>
                <c:pt idx="28">
                  <c:v>1779</c:v>
                </c:pt>
                <c:pt idx="29">
                  <c:v>1780</c:v>
                </c:pt>
                <c:pt idx="30">
                  <c:v>1781</c:v>
                </c:pt>
                <c:pt idx="31">
                  <c:v>1782</c:v>
                </c:pt>
                <c:pt idx="32">
                  <c:v>1783</c:v>
                </c:pt>
                <c:pt idx="33">
                  <c:v>1784</c:v>
                </c:pt>
                <c:pt idx="34">
                  <c:v>1785</c:v>
                </c:pt>
                <c:pt idx="35">
                  <c:v>1786</c:v>
                </c:pt>
                <c:pt idx="36">
                  <c:v>1787</c:v>
                </c:pt>
                <c:pt idx="37">
                  <c:v>1788</c:v>
                </c:pt>
                <c:pt idx="38">
                  <c:v>1789</c:v>
                </c:pt>
                <c:pt idx="39">
                  <c:v>1790</c:v>
                </c:pt>
                <c:pt idx="40">
                  <c:v>1791</c:v>
                </c:pt>
                <c:pt idx="41">
                  <c:v>1792</c:v>
                </c:pt>
                <c:pt idx="42">
                  <c:v>1793</c:v>
                </c:pt>
                <c:pt idx="43">
                  <c:v>1794</c:v>
                </c:pt>
                <c:pt idx="44">
                  <c:v>1795</c:v>
                </c:pt>
                <c:pt idx="45">
                  <c:v>1796</c:v>
                </c:pt>
                <c:pt idx="46">
                  <c:v>1797</c:v>
                </c:pt>
                <c:pt idx="47">
                  <c:v>1798</c:v>
                </c:pt>
                <c:pt idx="48">
                  <c:v>1799</c:v>
                </c:pt>
                <c:pt idx="49">
                  <c:v>1800</c:v>
                </c:pt>
                <c:pt idx="50">
                  <c:v>1801</c:v>
                </c:pt>
                <c:pt idx="51">
                  <c:v>1802</c:v>
                </c:pt>
                <c:pt idx="52">
                  <c:v>1803</c:v>
                </c:pt>
                <c:pt idx="53">
                  <c:v>1804</c:v>
                </c:pt>
                <c:pt idx="54">
                  <c:v>1805</c:v>
                </c:pt>
                <c:pt idx="55">
                  <c:v>1806</c:v>
                </c:pt>
                <c:pt idx="56">
                  <c:v>1807</c:v>
                </c:pt>
                <c:pt idx="57">
                  <c:v>1808</c:v>
                </c:pt>
                <c:pt idx="58">
                  <c:v>1809</c:v>
                </c:pt>
                <c:pt idx="59">
                  <c:v>1810</c:v>
                </c:pt>
              </c:numCache>
            </c:numRef>
          </c:cat>
          <c:val>
            <c:numRef>
              <c:f>Sheet1!$E$2:$E$61</c:f>
              <c:numCache>
                <c:formatCode>0.00%</c:formatCode>
                <c:ptCount val="60"/>
                <c:pt idx="0">
                  <c:v>0</c:v>
                </c:pt>
                <c:pt idx="1">
                  <c:v>4.8780487804878439E-3</c:v>
                </c:pt>
                <c:pt idx="2">
                  <c:v>1.2376237623762381E-3</c:v>
                </c:pt>
                <c:pt idx="3">
                  <c:v>2.5575447570332609E-3</c:v>
                </c:pt>
                <c:pt idx="4">
                  <c:v>2.7548209366391211E-3</c:v>
                </c:pt>
                <c:pt idx="5">
                  <c:v>1.4064697609001407E-3</c:v>
                </c:pt>
                <c:pt idx="6">
                  <c:v>5.8651026392961877E-3</c:v>
                </c:pt>
                <c:pt idx="7">
                  <c:v>5.8139534883721138E-3</c:v>
                </c:pt>
                <c:pt idx="8">
                  <c:v>5.8910162002945524E-3</c:v>
                </c:pt>
                <c:pt idx="9">
                  <c:v>7.3637702503681884E-3</c:v>
                </c:pt>
                <c:pt idx="10">
                  <c:v>2.7063599458728052E-3</c:v>
                </c:pt>
                <c:pt idx="11">
                  <c:v>4.3731778425655978E-3</c:v>
                </c:pt>
                <c:pt idx="12">
                  <c:v>4.2253521126760594E-3</c:v>
                </c:pt>
                <c:pt idx="13">
                  <c:v>6.6844919786096324E-3</c:v>
                </c:pt>
                <c:pt idx="14">
                  <c:v>2.4691358024691462E-3</c:v>
                </c:pt>
                <c:pt idx="18">
                  <c:v>1.5290519877675841E-3</c:v>
                </c:pt>
                <c:pt idx="19">
                  <c:v>8.5106382978723874E-3</c:v>
                </c:pt>
                <c:pt idx="20">
                  <c:v>7.4515648286140124E-3</c:v>
                </c:pt>
                <c:pt idx="21">
                  <c:v>1.0043041606886663E-2</c:v>
                </c:pt>
                <c:pt idx="22">
                  <c:v>4.0983606557377103E-3</c:v>
                </c:pt>
                <c:pt idx="23">
                  <c:v>9.0206185567010683E-3</c:v>
                </c:pt>
                <c:pt idx="24">
                  <c:v>4.860267314702342E-3</c:v>
                </c:pt>
                <c:pt idx="25">
                  <c:v>5.3691275167785232E-3</c:v>
                </c:pt>
                <c:pt idx="26">
                  <c:v>4.9321824907521952E-3</c:v>
                </c:pt>
                <c:pt idx="27">
                  <c:v>1.3513513513513521E-2</c:v>
                </c:pt>
                <c:pt idx="28">
                  <c:v>9.4594594594595311E-3</c:v>
                </c:pt>
                <c:pt idx="29">
                  <c:v>9.3333333333333567E-3</c:v>
                </c:pt>
                <c:pt idx="30">
                  <c:v>2.0107238605898151E-2</c:v>
                </c:pt>
                <c:pt idx="31">
                  <c:v>9.5367847411444266E-3</c:v>
                </c:pt>
                <c:pt idx="32">
                  <c:v>1.0825439783491205E-2</c:v>
                </c:pt>
                <c:pt idx="33">
                  <c:v>6.51890482398957E-3</c:v>
                </c:pt>
                <c:pt idx="34">
                  <c:v>8.3102493074792734E-3</c:v>
                </c:pt>
                <c:pt idx="35">
                  <c:v>1.048492791612058E-2</c:v>
                </c:pt>
                <c:pt idx="36">
                  <c:v>7.0821529745042494E-3</c:v>
                </c:pt>
                <c:pt idx="37">
                  <c:v>1.7711171662125425E-2</c:v>
                </c:pt>
                <c:pt idx="38">
                  <c:v>1.9202363367799121E-2</c:v>
                </c:pt>
                <c:pt idx="39">
                  <c:v>1.8087855297157743E-2</c:v>
                </c:pt>
                <c:pt idx="40">
                  <c:v>1.7105263157894738E-2</c:v>
                </c:pt>
                <c:pt idx="41">
                  <c:v>1.3106159895150786E-2</c:v>
                </c:pt>
                <c:pt idx="42">
                  <c:v>5.4054054054054231E-3</c:v>
                </c:pt>
                <c:pt idx="43">
                  <c:v>9.2838196286472684E-3</c:v>
                </c:pt>
                <c:pt idx="44">
                  <c:v>1.4814814814814815E-2</c:v>
                </c:pt>
                <c:pt idx="45">
                  <c:v>4.1265474552957364E-2</c:v>
                </c:pt>
                <c:pt idx="46">
                  <c:v>2.6874115983027077E-2</c:v>
                </c:pt>
                <c:pt idx="47">
                  <c:v>2.7818448023426215E-2</c:v>
                </c:pt>
                <c:pt idx="48">
                  <c:v>3.453689167974882E-2</c:v>
                </c:pt>
                <c:pt idx="49">
                  <c:v>3.9800995024875808E-2</c:v>
                </c:pt>
                <c:pt idx="50">
                  <c:v>3.5313001605136438E-2</c:v>
                </c:pt>
                <c:pt idx="51">
                  <c:v>5.4719562243502114E-2</c:v>
                </c:pt>
                <c:pt idx="52">
                  <c:v>6.3745019920318724E-2</c:v>
                </c:pt>
                <c:pt idx="53">
                  <c:v>5.5325034578146866E-2</c:v>
                </c:pt>
                <c:pt idx="54">
                  <c:v>4.8543689320388383E-2</c:v>
                </c:pt>
                <c:pt idx="55">
                  <c:v>3.1081081081081086E-2</c:v>
                </c:pt>
                <c:pt idx="56">
                  <c:v>5.7863501483679532E-2</c:v>
                </c:pt>
                <c:pt idx="57">
                  <c:v>6.3202247191011321E-2</c:v>
                </c:pt>
                <c:pt idx="58">
                  <c:v>7.9896907216495186E-2</c:v>
                </c:pt>
                <c:pt idx="59">
                  <c:v>7.8125E-2</c:v>
                </c:pt>
              </c:numCache>
            </c:numRef>
          </c:val>
        </c:ser>
        <c:marker val="1"/>
        <c:axId val="46973696"/>
        <c:axId val="46975232"/>
      </c:lineChart>
      <c:catAx>
        <c:axId val="46973696"/>
        <c:scaling>
          <c:orientation val="minMax"/>
        </c:scaling>
        <c:axPos val="b"/>
        <c:numFmt formatCode="General" sourceLinked="1"/>
        <c:tickLblPos val="nextTo"/>
        <c:crossAx val="46975232"/>
        <c:crosses val="autoZero"/>
        <c:auto val="1"/>
        <c:lblAlgn val="ctr"/>
        <c:lblOffset val="100"/>
        <c:tickLblSkip val="5"/>
      </c:catAx>
      <c:valAx>
        <c:axId val="46975232"/>
        <c:scaling>
          <c:orientation val="minMax"/>
        </c:scaling>
        <c:axPos val="l"/>
        <c:majorGridlines/>
        <c:numFmt formatCode="0.00%" sourceLinked="1"/>
        <c:tickLblPos val="nextTo"/>
        <c:crossAx val="46973696"/>
        <c:crosses val="autoZero"/>
        <c:crossBetween val="between"/>
      </c:valAx>
    </c:plotArea>
    <c:legend>
      <c:legendPos val="r"/>
      <c:layout>
        <c:manualLayout>
          <c:xMode val="edge"/>
          <c:yMode val="edge"/>
          <c:x val="0.11960041943571589"/>
          <c:y val="0.19234423165059494"/>
          <c:w val="0.28462237700012738"/>
          <c:h val="0.14704751317138029"/>
        </c:manualLayout>
      </c:layout>
      <c:spPr>
        <a:solidFill>
          <a:schemeClr val="bg1"/>
        </a:solidFill>
        <a:ln>
          <a:solidFill>
            <a:schemeClr val="tx1"/>
          </a:solidFill>
        </a:ln>
      </c:spPr>
      <c:txPr>
        <a:bodyPr/>
        <a:lstStyle/>
        <a:p>
          <a:pPr>
            <a:defRPr sz="1200"/>
          </a:pPr>
          <a:endParaRPr lang="en-US"/>
        </a:p>
      </c:txPr>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GB"/>
  <c:chart>
    <c:plotArea>
      <c:layout>
        <c:manualLayout>
          <c:layoutTarget val="inner"/>
          <c:xMode val="edge"/>
          <c:yMode val="edge"/>
          <c:x val="8.4446158167743007E-2"/>
          <c:y val="4.6177226203882718E-2"/>
          <c:w val="0.88657263636438666"/>
          <c:h val="0.85721022160365545"/>
        </c:manualLayout>
      </c:layout>
      <c:barChart>
        <c:barDir val="col"/>
        <c:grouping val="stacked"/>
        <c:ser>
          <c:idx val="0"/>
          <c:order val="0"/>
          <c:tx>
            <c:strRef>
              <c:f>'Home baptisms'!$K$1</c:f>
              <c:strCache>
                <c:ptCount val="1"/>
                <c:pt idx="0">
                  <c:v>% P</c:v>
                </c:pt>
              </c:strCache>
            </c:strRef>
          </c:tx>
          <c:spPr>
            <a:solidFill>
              <a:schemeClr val="tx1"/>
            </a:solidFill>
            <a:ln w="3175">
              <a:solidFill>
                <a:schemeClr val="tx1"/>
              </a:solidFill>
            </a:ln>
          </c:spPr>
          <c:cat>
            <c:numRef>
              <c:f>'Home baptisms'!$A$2:$A$61</c:f>
              <c:numCache>
                <c:formatCode>General</c:formatCode>
                <c:ptCount val="60"/>
                <c:pt idx="0">
                  <c:v>1751</c:v>
                </c:pt>
                <c:pt idx="1">
                  <c:v>1752</c:v>
                </c:pt>
                <c:pt idx="2">
                  <c:v>1753</c:v>
                </c:pt>
                <c:pt idx="3">
                  <c:v>1754</c:v>
                </c:pt>
                <c:pt idx="4">
                  <c:v>1755</c:v>
                </c:pt>
                <c:pt idx="5">
                  <c:v>1756</c:v>
                </c:pt>
                <c:pt idx="6">
                  <c:v>1757</c:v>
                </c:pt>
                <c:pt idx="7">
                  <c:v>1758</c:v>
                </c:pt>
                <c:pt idx="8">
                  <c:v>1759</c:v>
                </c:pt>
                <c:pt idx="9">
                  <c:v>1760</c:v>
                </c:pt>
                <c:pt idx="10">
                  <c:v>1761</c:v>
                </c:pt>
                <c:pt idx="11">
                  <c:v>1762</c:v>
                </c:pt>
                <c:pt idx="12">
                  <c:v>1763</c:v>
                </c:pt>
                <c:pt idx="13">
                  <c:v>1764</c:v>
                </c:pt>
                <c:pt idx="14">
                  <c:v>1765</c:v>
                </c:pt>
                <c:pt idx="15">
                  <c:v>1766</c:v>
                </c:pt>
                <c:pt idx="16">
                  <c:v>1767</c:v>
                </c:pt>
                <c:pt idx="17">
                  <c:v>1768</c:v>
                </c:pt>
                <c:pt idx="18">
                  <c:v>1769</c:v>
                </c:pt>
                <c:pt idx="19">
                  <c:v>1770</c:v>
                </c:pt>
                <c:pt idx="20">
                  <c:v>1771</c:v>
                </c:pt>
                <c:pt idx="21">
                  <c:v>1772</c:v>
                </c:pt>
                <c:pt idx="22">
                  <c:v>1773</c:v>
                </c:pt>
                <c:pt idx="23">
                  <c:v>1774</c:v>
                </c:pt>
                <c:pt idx="24">
                  <c:v>1775</c:v>
                </c:pt>
                <c:pt idx="25">
                  <c:v>1776</c:v>
                </c:pt>
                <c:pt idx="26">
                  <c:v>1777</c:v>
                </c:pt>
                <c:pt idx="27">
                  <c:v>1778</c:v>
                </c:pt>
                <c:pt idx="28">
                  <c:v>1779</c:v>
                </c:pt>
                <c:pt idx="29">
                  <c:v>1780</c:v>
                </c:pt>
                <c:pt idx="30">
                  <c:v>1781</c:v>
                </c:pt>
                <c:pt idx="31">
                  <c:v>1782</c:v>
                </c:pt>
                <c:pt idx="32">
                  <c:v>1783</c:v>
                </c:pt>
                <c:pt idx="33">
                  <c:v>1784</c:v>
                </c:pt>
                <c:pt idx="34">
                  <c:v>1785</c:v>
                </c:pt>
                <c:pt idx="35">
                  <c:v>1786</c:v>
                </c:pt>
                <c:pt idx="36">
                  <c:v>1787</c:v>
                </c:pt>
                <c:pt idx="37">
                  <c:v>1788</c:v>
                </c:pt>
                <c:pt idx="38">
                  <c:v>1789</c:v>
                </c:pt>
                <c:pt idx="39">
                  <c:v>1790</c:v>
                </c:pt>
                <c:pt idx="40">
                  <c:v>1791</c:v>
                </c:pt>
                <c:pt idx="41">
                  <c:v>1792</c:v>
                </c:pt>
                <c:pt idx="42">
                  <c:v>1793</c:v>
                </c:pt>
                <c:pt idx="43">
                  <c:v>1794</c:v>
                </c:pt>
                <c:pt idx="44">
                  <c:v>1795</c:v>
                </c:pt>
                <c:pt idx="45">
                  <c:v>1796</c:v>
                </c:pt>
                <c:pt idx="46">
                  <c:v>1797</c:v>
                </c:pt>
                <c:pt idx="47">
                  <c:v>1798</c:v>
                </c:pt>
                <c:pt idx="48">
                  <c:v>1799</c:v>
                </c:pt>
                <c:pt idx="49">
                  <c:v>1800</c:v>
                </c:pt>
                <c:pt idx="50">
                  <c:v>1801</c:v>
                </c:pt>
                <c:pt idx="51">
                  <c:v>1802</c:v>
                </c:pt>
                <c:pt idx="52">
                  <c:v>1803</c:v>
                </c:pt>
                <c:pt idx="53">
                  <c:v>1804</c:v>
                </c:pt>
                <c:pt idx="54">
                  <c:v>1805</c:v>
                </c:pt>
                <c:pt idx="55">
                  <c:v>1806</c:v>
                </c:pt>
                <c:pt idx="56">
                  <c:v>1807</c:v>
                </c:pt>
                <c:pt idx="57">
                  <c:v>1808</c:v>
                </c:pt>
                <c:pt idx="58">
                  <c:v>1809</c:v>
                </c:pt>
                <c:pt idx="59">
                  <c:v>1810</c:v>
                </c:pt>
              </c:numCache>
            </c:numRef>
          </c:cat>
          <c:val>
            <c:numRef>
              <c:f>'Home baptisms'!$K$2:$K$61</c:f>
              <c:numCache>
                <c:formatCode>0.0%</c:formatCode>
                <c:ptCount val="60"/>
                <c:pt idx="0">
                  <c:v>0.102661596958176</c:v>
                </c:pt>
                <c:pt idx="1">
                  <c:v>0.10487804878048802</c:v>
                </c:pt>
                <c:pt idx="2">
                  <c:v>0.10396039603960396</c:v>
                </c:pt>
                <c:pt idx="3">
                  <c:v>9.0792838874681245E-2</c:v>
                </c:pt>
                <c:pt idx="4">
                  <c:v>5.5096418732782433E-2</c:v>
                </c:pt>
                <c:pt idx="5">
                  <c:v>6.7510548523206773E-2</c:v>
                </c:pt>
                <c:pt idx="6">
                  <c:v>4.9853372434017593E-2</c:v>
                </c:pt>
                <c:pt idx="7">
                  <c:v>3.0523255813953612E-2</c:v>
                </c:pt>
                <c:pt idx="8">
                  <c:v>6.0382916053020312E-2</c:v>
                </c:pt>
                <c:pt idx="9">
                  <c:v>3.3873343151694213E-2</c:v>
                </c:pt>
                <c:pt idx="10">
                  <c:v>2.165087956698241E-2</c:v>
                </c:pt>
                <c:pt idx="11">
                  <c:v>2.7696793002915492E-2</c:v>
                </c:pt>
                <c:pt idx="12">
                  <c:v>4.5070422535211423E-2</c:v>
                </c:pt>
                <c:pt idx="13">
                  <c:v>2.8074866310160432E-2</c:v>
                </c:pt>
                <c:pt idx="14">
                  <c:v>1.3580246913580247E-2</c:v>
                </c:pt>
                <c:pt idx="15">
                  <c:v>0</c:v>
                </c:pt>
                <c:pt idx="16">
                  <c:v>0</c:v>
                </c:pt>
                <c:pt idx="17">
                  <c:v>0</c:v>
                </c:pt>
                <c:pt idx="18">
                  <c:v>3.6697247706422763E-2</c:v>
                </c:pt>
                <c:pt idx="19">
                  <c:v>1.4184397163120564E-2</c:v>
                </c:pt>
                <c:pt idx="20">
                  <c:v>8.9418777943367986E-3</c:v>
                </c:pt>
                <c:pt idx="21">
                  <c:v>1.5781922525107604E-2</c:v>
                </c:pt>
                <c:pt idx="22">
                  <c:v>2.7322404371584678E-3</c:v>
                </c:pt>
                <c:pt idx="23">
                  <c:v>7.7319587628867101E-3</c:v>
                </c:pt>
                <c:pt idx="24">
                  <c:v>0</c:v>
                </c:pt>
                <c:pt idx="25">
                  <c:v>1.3422818791946477E-3</c:v>
                </c:pt>
                <c:pt idx="26">
                  <c:v>2.4660912453761297E-3</c:v>
                </c:pt>
                <c:pt idx="27">
                  <c:v>0</c:v>
                </c:pt>
                <c:pt idx="28">
                  <c:v>0</c:v>
                </c:pt>
                <c:pt idx="29">
                  <c:v>0</c:v>
                </c:pt>
                <c:pt idx="30">
                  <c:v>0</c:v>
                </c:pt>
                <c:pt idx="31">
                  <c:v>0</c:v>
                </c:pt>
                <c:pt idx="32">
                  <c:v>2.7063599458728052E-3</c:v>
                </c:pt>
                <c:pt idx="33">
                  <c:v>0</c:v>
                </c:pt>
                <c:pt idx="34">
                  <c:v>0</c:v>
                </c:pt>
                <c:pt idx="35">
                  <c:v>0</c:v>
                </c:pt>
                <c:pt idx="36">
                  <c:v>0</c:v>
                </c:pt>
                <c:pt idx="37">
                  <c:v>0</c:v>
                </c:pt>
                <c:pt idx="38">
                  <c:v>0</c:v>
                </c:pt>
                <c:pt idx="39">
                  <c:v>0</c:v>
                </c:pt>
                <c:pt idx="40">
                  <c:v>0</c:v>
                </c:pt>
                <c:pt idx="41">
                  <c:v>0</c:v>
                </c:pt>
                <c:pt idx="42">
                  <c:v>0</c:v>
                </c:pt>
                <c:pt idx="43">
                  <c:v>0</c:v>
                </c:pt>
                <c:pt idx="44">
                  <c:v>1.3333333333333341E-2</c:v>
                </c:pt>
                <c:pt idx="45">
                  <c:v>6.4649243466299855E-2</c:v>
                </c:pt>
                <c:pt idx="46">
                  <c:v>4.10183875530419E-2</c:v>
                </c:pt>
                <c:pt idx="47">
                  <c:v>5.8565153733528552E-3</c:v>
                </c:pt>
                <c:pt idx="48">
                  <c:v>1.5698587127158561E-3</c:v>
                </c:pt>
                <c:pt idx="49">
                  <c:v>0</c:v>
                </c:pt>
                <c:pt idx="50">
                  <c:v>4.8154093097913424E-3</c:v>
                </c:pt>
                <c:pt idx="51">
                  <c:v>0</c:v>
                </c:pt>
                <c:pt idx="52">
                  <c:v>0</c:v>
                </c:pt>
                <c:pt idx="53">
                  <c:v>2.7662517289074083E-3</c:v>
                </c:pt>
                <c:pt idx="54">
                  <c:v>2.6352288488211188E-2</c:v>
                </c:pt>
                <c:pt idx="55">
                  <c:v>2.1621621621621651E-2</c:v>
                </c:pt>
                <c:pt idx="56">
                  <c:v>2.5222551928783383E-2</c:v>
                </c:pt>
                <c:pt idx="57">
                  <c:v>1.8258426966292134E-2</c:v>
                </c:pt>
                <c:pt idx="58">
                  <c:v>2.5773195876288658E-2</c:v>
                </c:pt>
                <c:pt idx="59">
                  <c:v>1.215277777777778E-2</c:v>
                </c:pt>
              </c:numCache>
            </c:numRef>
          </c:val>
        </c:ser>
        <c:ser>
          <c:idx val="1"/>
          <c:order val="1"/>
          <c:tx>
            <c:strRef>
              <c:f>'Home baptisms'!$L$1</c:f>
              <c:strCache>
                <c:ptCount val="1"/>
                <c:pt idx="0">
                  <c:v>% HC</c:v>
                </c:pt>
              </c:strCache>
            </c:strRef>
          </c:tx>
          <c:spPr>
            <a:solidFill>
              <a:schemeClr val="bg1">
                <a:lumMod val="65000"/>
              </a:schemeClr>
            </a:solidFill>
            <a:ln w="3175">
              <a:solidFill>
                <a:schemeClr val="tx1"/>
              </a:solidFill>
            </a:ln>
          </c:spPr>
          <c:cat>
            <c:numRef>
              <c:f>'Home baptisms'!$A$2:$A$61</c:f>
              <c:numCache>
                <c:formatCode>General</c:formatCode>
                <c:ptCount val="60"/>
                <c:pt idx="0">
                  <c:v>1751</c:v>
                </c:pt>
                <c:pt idx="1">
                  <c:v>1752</c:v>
                </c:pt>
                <c:pt idx="2">
                  <c:v>1753</c:v>
                </c:pt>
                <c:pt idx="3">
                  <c:v>1754</c:v>
                </c:pt>
                <c:pt idx="4">
                  <c:v>1755</c:v>
                </c:pt>
                <c:pt idx="5">
                  <c:v>1756</c:v>
                </c:pt>
                <c:pt idx="6">
                  <c:v>1757</c:v>
                </c:pt>
                <c:pt idx="7">
                  <c:v>1758</c:v>
                </c:pt>
                <c:pt idx="8">
                  <c:v>1759</c:v>
                </c:pt>
                <c:pt idx="9">
                  <c:v>1760</c:v>
                </c:pt>
                <c:pt idx="10">
                  <c:v>1761</c:v>
                </c:pt>
                <c:pt idx="11">
                  <c:v>1762</c:v>
                </c:pt>
                <c:pt idx="12">
                  <c:v>1763</c:v>
                </c:pt>
                <c:pt idx="13">
                  <c:v>1764</c:v>
                </c:pt>
                <c:pt idx="14">
                  <c:v>1765</c:v>
                </c:pt>
                <c:pt idx="15">
                  <c:v>1766</c:v>
                </c:pt>
                <c:pt idx="16">
                  <c:v>1767</c:v>
                </c:pt>
                <c:pt idx="17">
                  <c:v>1768</c:v>
                </c:pt>
                <c:pt idx="18">
                  <c:v>1769</c:v>
                </c:pt>
                <c:pt idx="19">
                  <c:v>1770</c:v>
                </c:pt>
                <c:pt idx="20">
                  <c:v>1771</c:v>
                </c:pt>
                <c:pt idx="21">
                  <c:v>1772</c:v>
                </c:pt>
                <c:pt idx="22">
                  <c:v>1773</c:v>
                </c:pt>
                <c:pt idx="23">
                  <c:v>1774</c:v>
                </c:pt>
                <c:pt idx="24">
                  <c:v>1775</c:v>
                </c:pt>
                <c:pt idx="25">
                  <c:v>1776</c:v>
                </c:pt>
                <c:pt idx="26">
                  <c:v>1777</c:v>
                </c:pt>
                <c:pt idx="27">
                  <c:v>1778</c:v>
                </c:pt>
                <c:pt idx="28">
                  <c:v>1779</c:v>
                </c:pt>
                <c:pt idx="29">
                  <c:v>1780</c:v>
                </c:pt>
                <c:pt idx="30">
                  <c:v>1781</c:v>
                </c:pt>
                <c:pt idx="31">
                  <c:v>1782</c:v>
                </c:pt>
                <c:pt idx="32">
                  <c:v>1783</c:v>
                </c:pt>
                <c:pt idx="33">
                  <c:v>1784</c:v>
                </c:pt>
                <c:pt idx="34">
                  <c:v>1785</c:v>
                </c:pt>
                <c:pt idx="35">
                  <c:v>1786</c:v>
                </c:pt>
                <c:pt idx="36">
                  <c:v>1787</c:v>
                </c:pt>
                <c:pt idx="37">
                  <c:v>1788</c:v>
                </c:pt>
                <c:pt idx="38">
                  <c:v>1789</c:v>
                </c:pt>
                <c:pt idx="39">
                  <c:v>1790</c:v>
                </c:pt>
                <c:pt idx="40">
                  <c:v>1791</c:v>
                </c:pt>
                <c:pt idx="41">
                  <c:v>1792</c:v>
                </c:pt>
                <c:pt idx="42">
                  <c:v>1793</c:v>
                </c:pt>
                <c:pt idx="43">
                  <c:v>1794</c:v>
                </c:pt>
                <c:pt idx="44">
                  <c:v>1795</c:v>
                </c:pt>
                <c:pt idx="45">
                  <c:v>1796</c:v>
                </c:pt>
                <c:pt idx="46">
                  <c:v>1797</c:v>
                </c:pt>
                <c:pt idx="47">
                  <c:v>1798</c:v>
                </c:pt>
                <c:pt idx="48">
                  <c:v>1799</c:v>
                </c:pt>
                <c:pt idx="49">
                  <c:v>1800</c:v>
                </c:pt>
                <c:pt idx="50">
                  <c:v>1801</c:v>
                </c:pt>
                <c:pt idx="51">
                  <c:v>1802</c:v>
                </c:pt>
                <c:pt idx="52">
                  <c:v>1803</c:v>
                </c:pt>
                <c:pt idx="53">
                  <c:v>1804</c:v>
                </c:pt>
                <c:pt idx="54">
                  <c:v>1805</c:v>
                </c:pt>
                <c:pt idx="55">
                  <c:v>1806</c:v>
                </c:pt>
                <c:pt idx="56">
                  <c:v>1807</c:v>
                </c:pt>
                <c:pt idx="57">
                  <c:v>1808</c:v>
                </c:pt>
                <c:pt idx="58">
                  <c:v>1809</c:v>
                </c:pt>
                <c:pt idx="59">
                  <c:v>1810</c:v>
                </c:pt>
              </c:numCache>
            </c:numRef>
          </c:cat>
          <c:val>
            <c:numRef>
              <c:f>'Home baptisms'!$L$2:$L$61</c:f>
              <c:numCache>
                <c:formatCode>0.0%</c:formatCode>
                <c:ptCount val="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8.1190798376184047E-3</c:v>
                </c:pt>
                <c:pt idx="33">
                  <c:v>0.16297262059973922</c:v>
                </c:pt>
                <c:pt idx="34">
                  <c:v>0.18559556786703843</c:v>
                </c:pt>
                <c:pt idx="35">
                  <c:v>0.19003931847968542</c:v>
                </c:pt>
                <c:pt idx="36">
                  <c:v>0.16430594900849871</c:v>
                </c:pt>
                <c:pt idx="37">
                  <c:v>0.1566757493188011</c:v>
                </c:pt>
                <c:pt idx="38">
                  <c:v>0.159527326440179</c:v>
                </c:pt>
                <c:pt idx="39">
                  <c:v>0.10723514211886426</c:v>
                </c:pt>
                <c:pt idx="40">
                  <c:v>0.13026315789473691</c:v>
                </c:pt>
                <c:pt idx="41">
                  <c:v>0.13237221494102228</c:v>
                </c:pt>
                <c:pt idx="42">
                  <c:v>0.15135135135135144</c:v>
                </c:pt>
                <c:pt idx="43">
                  <c:v>0.11273209549071618</c:v>
                </c:pt>
                <c:pt idx="44">
                  <c:v>9.9259259259259297E-2</c:v>
                </c:pt>
                <c:pt idx="45">
                  <c:v>0.12379642365887376</c:v>
                </c:pt>
                <c:pt idx="46">
                  <c:v>0.10891089108910891</c:v>
                </c:pt>
                <c:pt idx="47">
                  <c:v>0.12445095168374815</c:v>
                </c:pt>
                <c:pt idx="48">
                  <c:v>8.3202511773940349E-2</c:v>
                </c:pt>
                <c:pt idx="49">
                  <c:v>0.10281923714759535</c:v>
                </c:pt>
                <c:pt idx="50">
                  <c:v>8.3467094703049763E-2</c:v>
                </c:pt>
                <c:pt idx="51">
                  <c:v>5.6087551299589603E-2</c:v>
                </c:pt>
                <c:pt idx="52">
                  <c:v>5.5776892430278883E-2</c:v>
                </c:pt>
                <c:pt idx="53">
                  <c:v>5.8091286307053944E-2</c:v>
                </c:pt>
                <c:pt idx="54">
                  <c:v>5.6865464632454905E-2</c:v>
                </c:pt>
                <c:pt idx="55">
                  <c:v>6.0810810810811834E-2</c:v>
                </c:pt>
                <c:pt idx="56">
                  <c:v>5.6379821958456984E-2</c:v>
                </c:pt>
                <c:pt idx="57">
                  <c:v>5.7584269662921392E-2</c:v>
                </c:pt>
                <c:pt idx="58">
                  <c:v>4.8969072164948453E-2</c:v>
                </c:pt>
                <c:pt idx="59">
                  <c:v>3.2986111111111112E-2</c:v>
                </c:pt>
              </c:numCache>
            </c:numRef>
          </c:val>
        </c:ser>
        <c:overlap val="100"/>
        <c:axId val="47395584"/>
        <c:axId val="47397120"/>
      </c:barChart>
      <c:catAx>
        <c:axId val="47395584"/>
        <c:scaling>
          <c:orientation val="minMax"/>
        </c:scaling>
        <c:axPos val="b"/>
        <c:numFmt formatCode="General" sourceLinked="1"/>
        <c:tickLblPos val="nextTo"/>
        <c:crossAx val="47397120"/>
        <c:crosses val="autoZero"/>
        <c:auto val="1"/>
        <c:lblAlgn val="ctr"/>
        <c:lblOffset val="100"/>
        <c:tickLblSkip val="5"/>
      </c:catAx>
      <c:valAx>
        <c:axId val="47397120"/>
        <c:scaling>
          <c:orientation val="minMax"/>
        </c:scaling>
        <c:axPos val="l"/>
        <c:majorGridlines/>
        <c:numFmt formatCode="0.0%" sourceLinked="1"/>
        <c:tickLblPos val="nextTo"/>
        <c:crossAx val="47395584"/>
        <c:crosses val="autoZero"/>
        <c:crossBetween val="between"/>
      </c:valAx>
    </c:plotArea>
    <c:legend>
      <c:legendPos val="r"/>
      <c:layout>
        <c:manualLayout>
          <c:xMode val="edge"/>
          <c:yMode val="edge"/>
          <c:x val="0.18068292648883105"/>
          <c:y val="0.12670576722366517"/>
          <c:w val="9.6552043004374227E-2"/>
          <c:h val="0.20287373905043371"/>
        </c:manualLayout>
      </c:layout>
      <c:spPr>
        <a:solidFill>
          <a:schemeClr val="bg1"/>
        </a:solidFill>
        <a:ln>
          <a:solidFill>
            <a:prstClr val="black"/>
          </a:solidFill>
        </a:ln>
      </c:spPr>
    </c:legend>
    <c:plotVisOnly val="1"/>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E5AF497-A564-424B-95D1-2852484AB231}" type="datetimeFigureOut">
              <a:rPr lang="en-GB" smtClean="0"/>
              <a:pPr/>
              <a:t>14/10/2013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5F6849-E43A-4BD2-B2A5-67EBAD80EC2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E5AF497-A564-424B-95D1-2852484AB231}" type="datetimeFigureOut">
              <a:rPr lang="en-GB" smtClean="0"/>
              <a:pPr/>
              <a:t>14/10/2013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5F6849-E43A-4BD2-B2A5-67EBAD80EC2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E5AF497-A564-424B-95D1-2852484AB231}" type="datetimeFigureOut">
              <a:rPr lang="en-GB" smtClean="0"/>
              <a:pPr/>
              <a:t>14/10/2013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5F6849-E43A-4BD2-B2A5-67EBAD80EC2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E5AF497-A564-424B-95D1-2852484AB231}" type="datetimeFigureOut">
              <a:rPr lang="en-GB" smtClean="0"/>
              <a:pPr/>
              <a:t>14/10/2013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5F6849-E43A-4BD2-B2A5-67EBAD80EC2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5AF497-A564-424B-95D1-2852484AB231}" type="datetimeFigureOut">
              <a:rPr lang="en-GB" smtClean="0"/>
              <a:pPr/>
              <a:t>14/10/2013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85F6849-E43A-4BD2-B2A5-67EBAD80EC2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E5AF497-A564-424B-95D1-2852484AB231}" type="datetimeFigureOut">
              <a:rPr lang="en-GB" smtClean="0"/>
              <a:pPr/>
              <a:t>14/10/2013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5F6849-E43A-4BD2-B2A5-67EBAD80EC2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E5AF497-A564-424B-95D1-2852484AB231}" type="datetimeFigureOut">
              <a:rPr lang="en-GB" smtClean="0"/>
              <a:pPr/>
              <a:t>14/10/2013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85F6849-E43A-4BD2-B2A5-67EBAD80EC2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E5AF497-A564-424B-95D1-2852484AB231}" type="datetimeFigureOut">
              <a:rPr lang="en-GB" smtClean="0"/>
              <a:pPr/>
              <a:t>14/10/2013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85F6849-E43A-4BD2-B2A5-67EBAD80EC2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AF497-A564-424B-95D1-2852484AB231}" type="datetimeFigureOut">
              <a:rPr lang="en-GB" smtClean="0"/>
              <a:pPr/>
              <a:t>14/10/2013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85F6849-E43A-4BD2-B2A5-67EBAD80EC2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5AF497-A564-424B-95D1-2852484AB231}" type="datetimeFigureOut">
              <a:rPr lang="en-GB" smtClean="0"/>
              <a:pPr/>
              <a:t>14/10/2013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5F6849-E43A-4BD2-B2A5-67EBAD80EC2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5AF497-A564-424B-95D1-2852484AB231}" type="datetimeFigureOut">
              <a:rPr lang="en-GB" smtClean="0"/>
              <a:pPr/>
              <a:t>14/10/2013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85F6849-E43A-4BD2-B2A5-67EBAD80EC2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5AF497-A564-424B-95D1-2852484AB231}" type="datetimeFigureOut">
              <a:rPr lang="en-GB" smtClean="0"/>
              <a:pPr/>
              <a:t>14/10/2013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5F6849-E43A-4BD2-B2A5-67EBAD80EC2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eremy.boulton@ncl.ac.uk"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Engraving of Orator Henley christening a child 1785 from Hogarth original of 1729 by Samuel Ireland AN00858344_001_l.jpg"/>
          <p:cNvPicPr>
            <a:picLocks noChangeAspect="1"/>
          </p:cNvPicPr>
          <p:nvPr/>
        </p:nvPicPr>
        <p:blipFill>
          <a:blip r:embed="rId2" cstate="print"/>
          <a:stretch>
            <a:fillRect/>
          </a:stretch>
        </p:blipFill>
        <p:spPr>
          <a:xfrm>
            <a:off x="2987824" y="1916833"/>
            <a:ext cx="3023106" cy="4248472"/>
          </a:xfrm>
          <a:prstGeom prst="rect">
            <a:avLst/>
          </a:prstGeom>
        </p:spPr>
      </p:pic>
      <p:sp>
        <p:nvSpPr>
          <p:cNvPr id="4" name="TextBox 3"/>
          <p:cNvSpPr txBox="1"/>
          <p:nvPr/>
        </p:nvSpPr>
        <p:spPr>
          <a:xfrm>
            <a:off x="611560" y="1268760"/>
            <a:ext cx="8208912" cy="646331"/>
          </a:xfrm>
          <a:prstGeom prst="rect">
            <a:avLst/>
          </a:prstGeom>
          <a:noFill/>
        </p:spPr>
        <p:txBody>
          <a:bodyPr wrap="square" rtlCol="0">
            <a:spAutoFit/>
          </a:bodyPr>
          <a:lstStyle/>
          <a:p>
            <a:r>
              <a:rPr lang="en-GB" dirty="0" smtClean="0"/>
              <a:t>Jeremy </a:t>
            </a:r>
            <a:r>
              <a:rPr lang="en-GB" dirty="0" smtClean="0"/>
              <a:t>Boulton, </a:t>
            </a:r>
            <a:r>
              <a:rPr lang="en-GB" dirty="0" smtClean="0"/>
              <a:t> seminar presentation at the </a:t>
            </a:r>
            <a:r>
              <a:rPr lang="en-GB" dirty="0" smtClean="0"/>
              <a:t>Cambridge Group for the History of Population and Social </a:t>
            </a:r>
            <a:r>
              <a:rPr lang="en-GB" dirty="0" smtClean="0"/>
              <a:t>Structure, </a:t>
            </a:r>
            <a:r>
              <a:rPr lang="en-GB" dirty="0" smtClean="0"/>
              <a:t>Dept of Geography, Monday 11th March 2013</a:t>
            </a:r>
            <a:endParaRPr lang="en-GB" dirty="0"/>
          </a:p>
        </p:txBody>
      </p:sp>
      <p:sp>
        <p:nvSpPr>
          <p:cNvPr id="5" name="TextBox 4"/>
          <p:cNvSpPr txBox="1"/>
          <p:nvPr/>
        </p:nvSpPr>
        <p:spPr>
          <a:xfrm>
            <a:off x="755576" y="188640"/>
            <a:ext cx="7848872" cy="1231106"/>
          </a:xfrm>
          <a:prstGeom prst="rect">
            <a:avLst/>
          </a:prstGeom>
          <a:noFill/>
        </p:spPr>
        <p:txBody>
          <a:bodyPr wrap="square" rtlCol="0">
            <a:spAutoFit/>
          </a:bodyPr>
          <a:lstStyle/>
          <a:p>
            <a:pPr algn="ctr"/>
            <a:r>
              <a:rPr lang="en-GB" sz="2800" dirty="0" smtClean="0"/>
              <a:t>Clerical policy and local population studies: christening fees in Georgian Westminster </a:t>
            </a:r>
          </a:p>
          <a:p>
            <a:endParaRPr lang="en-GB" dirty="0"/>
          </a:p>
        </p:txBody>
      </p:sp>
      <p:sp>
        <p:nvSpPr>
          <p:cNvPr id="6" name="TextBox 5"/>
          <p:cNvSpPr txBox="1"/>
          <p:nvPr/>
        </p:nvSpPr>
        <p:spPr>
          <a:xfrm>
            <a:off x="611560" y="6381328"/>
            <a:ext cx="8352928" cy="276999"/>
          </a:xfrm>
          <a:prstGeom prst="rect">
            <a:avLst/>
          </a:prstGeom>
          <a:noFill/>
        </p:spPr>
        <p:txBody>
          <a:bodyPr wrap="square" rtlCol="0">
            <a:spAutoFit/>
          </a:bodyPr>
          <a:lstStyle/>
          <a:p>
            <a:r>
              <a:rPr lang="en-GB" sz="1200" dirty="0" smtClean="0"/>
              <a:t>© Jeremy Boulton and Romola Davenport. Do not quote without permission. Email: </a:t>
            </a:r>
            <a:r>
              <a:rPr lang="en-GB" sz="1200" dirty="0" smtClean="0">
                <a:hlinkClick r:id="rId3"/>
              </a:rPr>
              <a:t>jeremy.boulton@ncl.ac.uk</a:t>
            </a:r>
            <a:r>
              <a:rPr lang="en-GB" sz="1200" dirty="0" smtClean="0"/>
              <a:t> </a:t>
            </a:r>
            <a:endParaRPr lang="en-GB"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620688"/>
            <a:ext cx="7776864" cy="2092881"/>
          </a:xfrm>
          <a:prstGeom prst="rect">
            <a:avLst/>
          </a:prstGeom>
          <a:noFill/>
        </p:spPr>
        <p:txBody>
          <a:bodyPr wrap="square" rtlCol="0">
            <a:spAutoFit/>
          </a:bodyPr>
          <a:lstStyle/>
          <a:p>
            <a:r>
              <a:rPr lang="en-US" sz="2000" dirty="0" smtClean="0"/>
              <a:t>We think that many children dying within a few hours and days of birth in London were classified as stillbirths</a:t>
            </a:r>
            <a:r>
              <a:rPr lang="en-US" dirty="0" smtClean="0"/>
              <a:t>. These were usually buried </a:t>
            </a:r>
            <a:r>
              <a:rPr lang="en-US" i="1" dirty="0" smtClean="0"/>
              <a:t>without</a:t>
            </a:r>
            <a:r>
              <a:rPr lang="en-US" dirty="0" smtClean="0"/>
              <a:t> a forename</a:t>
            </a:r>
          </a:p>
          <a:p>
            <a:endParaRPr lang="en-US" dirty="0" smtClean="0"/>
          </a:p>
          <a:p>
            <a:r>
              <a:rPr lang="en-US" dirty="0" smtClean="0"/>
              <a:t>However, most children born live but classified as a stillbirth could surely not have been much older than a week – most cannot have been more than a day or two old…</a:t>
            </a:r>
            <a:endParaRPr lang="en-GB" dirty="0"/>
          </a:p>
        </p:txBody>
      </p:sp>
      <p:sp>
        <p:nvSpPr>
          <p:cNvPr id="3" name="TextBox 2"/>
          <p:cNvSpPr txBox="1"/>
          <p:nvPr/>
        </p:nvSpPr>
        <p:spPr>
          <a:xfrm>
            <a:off x="1043608" y="3068960"/>
            <a:ext cx="7704856" cy="2308324"/>
          </a:xfrm>
          <a:prstGeom prst="rect">
            <a:avLst/>
          </a:prstGeom>
          <a:noFill/>
        </p:spPr>
        <p:txBody>
          <a:bodyPr wrap="square" rtlCol="0">
            <a:spAutoFit/>
          </a:bodyPr>
          <a:lstStyle/>
          <a:p>
            <a:r>
              <a:rPr lang="en-US" sz="1600" dirty="0" smtClean="0"/>
              <a:t>There </a:t>
            </a:r>
            <a:r>
              <a:rPr lang="en-US" sz="1600" dirty="0"/>
              <a:t>were 50 cases out of 3,320 cases (1.5%) of abortive or stillborn children </a:t>
            </a:r>
            <a:r>
              <a:rPr lang="en-US" sz="1600" b="1" dirty="0"/>
              <a:t>where a forename was given, suggesting that an emergency </a:t>
            </a:r>
            <a:r>
              <a:rPr lang="en-US" sz="1600" b="1" dirty="0" smtClean="0"/>
              <a:t>baptism</a:t>
            </a:r>
            <a:r>
              <a:rPr lang="en-US" sz="1600" dirty="0" smtClean="0"/>
              <a:t> </a:t>
            </a:r>
            <a:r>
              <a:rPr lang="en-US" sz="1600" dirty="0"/>
              <a:t>had been followed by an incorrect classification as a stillbirth. </a:t>
            </a:r>
            <a:endParaRPr lang="en-GB" sz="1600" dirty="0" smtClean="0"/>
          </a:p>
          <a:p>
            <a:endParaRPr lang="en-US" sz="1600" dirty="0" smtClean="0"/>
          </a:p>
          <a:p>
            <a:r>
              <a:rPr lang="en-GB" sz="1600" dirty="0" smtClean="0"/>
              <a:t>Named ‘stillbirth’ cases </a:t>
            </a:r>
            <a:r>
              <a:rPr lang="en-GB" sz="1600" dirty="0"/>
              <a:t>were concentrated early in the period: 36/50 occurred between 1747 and 1758. There is also clustering in 1786 and </a:t>
            </a:r>
            <a:r>
              <a:rPr lang="en-GB" sz="1600" dirty="0" smtClean="0"/>
              <a:t>1792. </a:t>
            </a:r>
            <a:r>
              <a:rPr lang="en-GB" sz="1600" i="1" dirty="0" smtClean="0"/>
              <a:t>There was no relationship between the incidence of baptised ‘stillbirths’ and  the lengthening interval between birth and baptism</a:t>
            </a:r>
            <a:endParaRPr lang="en-GB" sz="1600" dirty="0" smtClean="0"/>
          </a:p>
          <a:p>
            <a:endParaRPr lang="en-GB" sz="16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907704" y="404664"/>
            <a:ext cx="5543550" cy="3667125"/>
          </a:xfrm>
          <a:prstGeom prst="rect">
            <a:avLst/>
          </a:prstGeom>
          <a:noFill/>
          <a:ln w="9525">
            <a:noFill/>
            <a:miter lim="800000"/>
            <a:headEnd/>
            <a:tailEnd/>
          </a:ln>
        </p:spPr>
      </p:pic>
      <p:sp>
        <p:nvSpPr>
          <p:cNvPr id="5" name="TextBox 4"/>
          <p:cNvSpPr txBox="1"/>
          <p:nvPr/>
        </p:nvSpPr>
        <p:spPr>
          <a:xfrm>
            <a:off x="395536" y="4149080"/>
            <a:ext cx="8280920" cy="2554545"/>
          </a:xfrm>
          <a:prstGeom prst="rect">
            <a:avLst/>
          </a:prstGeom>
          <a:noFill/>
        </p:spPr>
        <p:txBody>
          <a:bodyPr wrap="square" rtlCol="0">
            <a:spAutoFit/>
          </a:bodyPr>
          <a:lstStyle/>
          <a:p>
            <a:r>
              <a:rPr lang="en-GB" sz="1000" b="1" dirty="0" smtClean="0"/>
              <a:t>Handout Figure 2. </a:t>
            </a:r>
            <a:r>
              <a:rPr lang="en-GB" sz="1000" dirty="0" smtClean="0"/>
              <a:t>Taking only burials recorded as live-born, there is a serious deficit of infant burials aged under 1 week (these comprised only 4% of all infant burials in the period shown in the figure, 1775-99, although this is the most dangerous period of life). </a:t>
            </a:r>
          </a:p>
          <a:p>
            <a:endParaRPr lang="en-GB" sz="1000" dirty="0" smtClean="0"/>
          </a:p>
          <a:p>
            <a:r>
              <a:rPr lang="en-GB" sz="1000" dirty="0" smtClean="0"/>
              <a:t>In particular, the first day of life is exceedingly dangerous, yet of 6,360 deaths aged under one recorded in this period, only one was recorded as occurring on the day of birth (compared with an average of 17 per day averaged over the first 365 days of life). Clearly there was an under-registration of very early neonatal deaths. </a:t>
            </a:r>
          </a:p>
          <a:p>
            <a:endParaRPr lang="en-GB" sz="1000" dirty="0" smtClean="0"/>
          </a:p>
          <a:p>
            <a:r>
              <a:rPr lang="en-GB" sz="1000" dirty="0" smtClean="0"/>
              <a:t>However this should not be taken to imply that early neonatal deaths were not buried. In stark contrast to the paucity of early neonatal burials there was a very large number of stillborn and abortive burials (15% of all burials aged under one in this period) . It is very unlikely that parents would neglect the burial of day old infants, yet scrupulously bury their stillborns. It is more likely that many of these stillborn burials represent early neonatal deaths. </a:t>
            </a:r>
          </a:p>
          <a:p>
            <a:endParaRPr lang="en-GB" sz="1000" dirty="0" smtClean="0"/>
          </a:p>
          <a:p>
            <a:r>
              <a:rPr lang="en-GB" sz="1000" dirty="0" smtClean="0"/>
              <a:t>When stillborn (but not abortive) burials are included with live-born burials, then the distribution of deaths in the first year of life becomes more plausible.</a:t>
            </a:r>
          </a:p>
          <a:p>
            <a:endParaRPr lang="en-GB" sz="1000" dirty="0" smtClean="0"/>
          </a:p>
          <a:p>
            <a:r>
              <a:rPr lang="en-GB" sz="1000" dirty="0" smtClean="0"/>
              <a:t>Almost all stillborn burials were unnamed, and  it is likely that a substantial proportion of them represent the burials of unbaptised newborns</a:t>
            </a:r>
          </a:p>
          <a:p>
            <a:endParaRPr lang="en-GB" sz="1000" dirty="0" smtClean="0"/>
          </a:p>
          <a:p>
            <a:r>
              <a:rPr lang="en-GB" sz="1000" dirty="0" smtClean="0"/>
              <a:t>The B-P plots give no indication of any age-specific under-recording of infant burials except in the case of infants dying in the first couple of days of life</a:t>
            </a:r>
            <a:endParaRPr lang="en-GB" sz="1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340768"/>
            <a:ext cx="6840760" cy="3139321"/>
          </a:xfrm>
          <a:prstGeom prst="rect">
            <a:avLst/>
          </a:prstGeom>
          <a:noFill/>
        </p:spPr>
        <p:txBody>
          <a:bodyPr wrap="square" rtlCol="0">
            <a:spAutoFit/>
          </a:bodyPr>
          <a:lstStyle/>
          <a:p>
            <a:r>
              <a:rPr lang="en-GB" dirty="0" smtClean="0"/>
              <a:t>Misclassified stillbirths explain the absence of very  young infants in our burial register</a:t>
            </a:r>
          </a:p>
          <a:p>
            <a:endParaRPr lang="en-GB" dirty="0" smtClean="0"/>
          </a:p>
          <a:p>
            <a:r>
              <a:rPr lang="en-GB" dirty="0" smtClean="0"/>
              <a:t>However, this still leaves a huge number of infants dying after a few days who should have been ‘unbaptised’ given the lengthening birth-’baptism’ interval</a:t>
            </a:r>
          </a:p>
          <a:p>
            <a:endParaRPr lang="en-GB" dirty="0" smtClean="0"/>
          </a:p>
          <a:p>
            <a:r>
              <a:rPr lang="en-GB" dirty="0" smtClean="0"/>
              <a:t>This is apparent from a look at the burial books of the parish, which give age at death, cause of death, address and cost of burial ...</a:t>
            </a:r>
          </a:p>
          <a:p>
            <a:endParaRPr lang="en-GB" dirty="0" smtClean="0"/>
          </a:p>
          <a:p>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820472" cy="2585323"/>
          </a:xfrm>
          <a:prstGeom prst="rect">
            <a:avLst/>
          </a:prstGeom>
          <a:noFill/>
        </p:spPr>
        <p:txBody>
          <a:bodyPr wrap="square" rtlCol="0">
            <a:spAutoFit/>
          </a:bodyPr>
          <a:lstStyle/>
          <a:p>
            <a:r>
              <a:rPr lang="en-GB" b="1" dirty="0" smtClean="0"/>
              <a:t>Unbaptised children buried in St Martins 1747-1825</a:t>
            </a:r>
          </a:p>
          <a:p>
            <a:r>
              <a:rPr lang="en-GB" dirty="0" smtClean="0"/>
              <a:t>Very few children (those designated ‘C’ rather than as abortive or stillborn) were buried without forenames but with surnames (that is, excluding anonymous foundlings)</a:t>
            </a:r>
          </a:p>
          <a:p>
            <a:endParaRPr lang="en-GB" dirty="0" smtClean="0"/>
          </a:p>
          <a:p>
            <a:r>
              <a:rPr lang="en-US" dirty="0" smtClean="0"/>
              <a:t>In </a:t>
            </a:r>
            <a:r>
              <a:rPr lang="en-US" dirty="0"/>
              <a:t>only five of </a:t>
            </a:r>
            <a:r>
              <a:rPr lang="en-US" dirty="0" smtClean="0"/>
              <a:t>70 </a:t>
            </a:r>
            <a:r>
              <a:rPr lang="en-US" dirty="0"/>
              <a:t>cases </a:t>
            </a:r>
            <a:r>
              <a:rPr lang="en-US" dirty="0" smtClean="0"/>
              <a:t>(out of 35,974 </a:t>
            </a:r>
            <a:r>
              <a:rPr lang="en-US" dirty="0"/>
              <a:t>records of those labelled as children </a:t>
            </a:r>
            <a:r>
              <a:rPr lang="en-US" dirty="0" smtClean="0"/>
              <a:t>) did </a:t>
            </a:r>
            <a:r>
              <a:rPr lang="en-US" dirty="0"/>
              <a:t>marginalia make mention of the fact that a dead child lacked a </a:t>
            </a:r>
            <a:r>
              <a:rPr lang="en-US" dirty="0" smtClean="0"/>
              <a:t>forename</a:t>
            </a:r>
          </a:p>
          <a:p>
            <a:endParaRPr lang="en-US" dirty="0" smtClean="0"/>
          </a:p>
          <a:p>
            <a:r>
              <a:rPr lang="en-US" dirty="0" smtClean="0"/>
              <a:t>39 cases out of 17777 </a:t>
            </a:r>
            <a:r>
              <a:rPr lang="en-US" i="1" dirty="0" smtClean="0"/>
              <a:t>infant</a:t>
            </a:r>
            <a:r>
              <a:rPr lang="en-US" dirty="0" smtClean="0"/>
              <a:t> burials 0.22% lacked forenames</a:t>
            </a:r>
          </a:p>
          <a:p>
            <a:endParaRPr lang="en-US" dirty="0" smtClean="0"/>
          </a:p>
        </p:txBody>
      </p:sp>
      <p:graphicFrame>
        <p:nvGraphicFramePr>
          <p:cNvPr id="3" name="Table 2"/>
          <p:cNvGraphicFramePr>
            <a:graphicFrameLocks noGrp="1"/>
          </p:cNvGraphicFramePr>
          <p:nvPr/>
        </p:nvGraphicFramePr>
        <p:xfrm>
          <a:off x="899592" y="2996952"/>
          <a:ext cx="6229077" cy="3735621"/>
        </p:xfrm>
        <a:graphic>
          <a:graphicData uri="http://schemas.openxmlformats.org/drawingml/2006/table">
            <a:tbl>
              <a:tblPr/>
              <a:tblGrid>
                <a:gridCol w="1217335"/>
                <a:gridCol w="1320678"/>
                <a:gridCol w="1499698"/>
                <a:gridCol w="2191366"/>
              </a:tblGrid>
              <a:tr h="643194">
                <a:tc>
                  <a:txBody>
                    <a:bodyPr/>
                    <a:lstStyle/>
                    <a:p>
                      <a:pPr>
                        <a:lnSpc>
                          <a:spcPct val="115000"/>
                        </a:lnSpc>
                        <a:spcAft>
                          <a:spcPts val="0"/>
                        </a:spcAft>
                      </a:pPr>
                      <a:r>
                        <a:rPr lang="en-GB" sz="1600" dirty="0">
                          <a:solidFill>
                            <a:srgbClr val="000000"/>
                          </a:solidFill>
                          <a:latin typeface="Times New Roman"/>
                          <a:ea typeface="Times New Roman"/>
                          <a:cs typeface="Times New Roman"/>
                        </a:rPr>
                        <a:t>Age at burial in days </a:t>
                      </a:r>
                      <a:endParaRPr lang="en-GB" sz="1600" dirty="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dirty="0">
                          <a:solidFill>
                            <a:srgbClr val="000000"/>
                          </a:solidFill>
                          <a:latin typeface="Times New Roman"/>
                          <a:ea typeface="Times New Roman"/>
                          <a:cs typeface="Times New Roman"/>
                        </a:rPr>
                        <a:t>Total infant deaths</a:t>
                      </a:r>
                      <a:endParaRPr lang="en-GB" sz="1600" dirty="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dirty="0">
                          <a:solidFill>
                            <a:srgbClr val="000000"/>
                          </a:solidFill>
                          <a:latin typeface="Times New Roman"/>
                          <a:ea typeface="Times New Roman"/>
                          <a:cs typeface="Times New Roman"/>
                        </a:rPr>
                        <a:t>Unknown forename burials</a:t>
                      </a:r>
                      <a:endParaRPr lang="en-GB" sz="1600" dirty="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dirty="0">
                          <a:solidFill>
                            <a:srgbClr val="000000"/>
                          </a:solidFill>
                          <a:latin typeface="Times New Roman"/>
                          <a:ea typeface="Times New Roman"/>
                          <a:cs typeface="Times New Roman"/>
                        </a:rPr>
                        <a:t>% lacking forenames at burial by age</a:t>
                      </a:r>
                      <a:endParaRPr lang="en-GB" sz="1600" dirty="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597">
                <a:tc>
                  <a:txBody>
                    <a:bodyPr/>
                    <a:lstStyle/>
                    <a:p>
                      <a:pPr>
                        <a:lnSpc>
                          <a:spcPct val="115000"/>
                        </a:lnSpc>
                        <a:spcAft>
                          <a:spcPts val="0"/>
                        </a:spcAft>
                      </a:pPr>
                      <a:r>
                        <a:rPr lang="en-GB" sz="1600" dirty="0">
                          <a:solidFill>
                            <a:srgbClr val="000000"/>
                          </a:solidFill>
                          <a:latin typeface="Times New Roman"/>
                          <a:ea typeface="Times New Roman"/>
                          <a:cs typeface="Times New Roman"/>
                        </a:rPr>
                        <a:t>121-365</a:t>
                      </a:r>
                      <a:endParaRPr lang="en-GB" sz="1600" dirty="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GB" sz="1600" dirty="0">
                          <a:solidFill>
                            <a:srgbClr val="000000"/>
                          </a:solidFill>
                          <a:latin typeface="Times New Roman"/>
                          <a:ea typeface="Times New Roman"/>
                          <a:cs typeface="Times New Roman"/>
                        </a:rPr>
                        <a:t>9193</a:t>
                      </a:r>
                      <a:endParaRPr lang="en-GB" sz="1600" dirty="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GB" sz="1600">
                          <a:solidFill>
                            <a:srgbClr val="000000"/>
                          </a:solidFill>
                          <a:latin typeface="Times New Roman"/>
                          <a:ea typeface="Times New Roman"/>
                          <a:cs typeface="Times New Roman"/>
                        </a:rPr>
                        <a:t>10</a:t>
                      </a:r>
                      <a:endParaRPr lang="en-GB" sz="160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GB" sz="1600">
                          <a:solidFill>
                            <a:srgbClr val="000000"/>
                          </a:solidFill>
                          <a:latin typeface="Times New Roman"/>
                          <a:ea typeface="Times New Roman"/>
                          <a:cs typeface="Times New Roman"/>
                        </a:rPr>
                        <a:t>0.11%</a:t>
                      </a:r>
                      <a:endParaRPr lang="en-GB" sz="160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321597">
                <a:tc>
                  <a:txBody>
                    <a:bodyPr/>
                    <a:lstStyle/>
                    <a:p>
                      <a:pPr>
                        <a:lnSpc>
                          <a:spcPct val="115000"/>
                        </a:lnSpc>
                        <a:spcAft>
                          <a:spcPts val="0"/>
                        </a:spcAft>
                      </a:pPr>
                      <a:r>
                        <a:rPr lang="en-GB" sz="1600">
                          <a:solidFill>
                            <a:srgbClr val="000000"/>
                          </a:solidFill>
                          <a:latin typeface="Times New Roman"/>
                          <a:ea typeface="Times New Roman"/>
                          <a:cs typeface="Times New Roman"/>
                        </a:rPr>
                        <a:t>91-120</a:t>
                      </a:r>
                      <a:endParaRPr lang="en-GB" sz="16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GB" sz="1600">
                          <a:solidFill>
                            <a:srgbClr val="000000"/>
                          </a:solidFill>
                          <a:latin typeface="Times New Roman"/>
                          <a:ea typeface="Times New Roman"/>
                          <a:cs typeface="Times New Roman"/>
                        </a:rPr>
                        <a:t>1262</a:t>
                      </a:r>
                      <a:endParaRPr lang="en-GB" sz="16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GB" sz="1600">
                          <a:solidFill>
                            <a:srgbClr val="000000"/>
                          </a:solidFill>
                          <a:latin typeface="Times New Roman"/>
                          <a:ea typeface="Times New Roman"/>
                          <a:cs typeface="Times New Roman"/>
                        </a:rPr>
                        <a:t>2</a:t>
                      </a:r>
                      <a:endParaRPr lang="en-GB" sz="16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GB" sz="1600">
                          <a:solidFill>
                            <a:srgbClr val="000000"/>
                          </a:solidFill>
                          <a:latin typeface="Times New Roman"/>
                          <a:ea typeface="Times New Roman"/>
                          <a:cs typeface="Times New Roman"/>
                        </a:rPr>
                        <a:t>0.16%</a:t>
                      </a:r>
                      <a:endParaRPr lang="en-GB" sz="1600">
                        <a:latin typeface="Times New Roman"/>
                        <a:ea typeface="Times New Roman"/>
                        <a:cs typeface="Times New Roman"/>
                      </a:endParaRPr>
                    </a:p>
                  </a:txBody>
                  <a:tcPr marL="68580" marR="68580" marT="0" marB="0" anchor="b">
                    <a:lnL>
                      <a:noFill/>
                    </a:lnL>
                    <a:lnR>
                      <a:noFill/>
                    </a:lnR>
                    <a:lnT>
                      <a:noFill/>
                    </a:lnT>
                    <a:lnB>
                      <a:noFill/>
                    </a:lnB>
                  </a:tcPr>
                </a:tc>
              </a:tr>
              <a:tr h="321597">
                <a:tc>
                  <a:txBody>
                    <a:bodyPr/>
                    <a:lstStyle/>
                    <a:p>
                      <a:pPr>
                        <a:lnSpc>
                          <a:spcPct val="115000"/>
                        </a:lnSpc>
                        <a:spcAft>
                          <a:spcPts val="0"/>
                        </a:spcAft>
                      </a:pPr>
                      <a:r>
                        <a:rPr lang="en-GB" sz="1600">
                          <a:solidFill>
                            <a:srgbClr val="000000"/>
                          </a:solidFill>
                          <a:latin typeface="Times New Roman"/>
                          <a:ea typeface="Times New Roman"/>
                          <a:cs typeface="Times New Roman"/>
                        </a:rPr>
                        <a:t> 61-90</a:t>
                      </a:r>
                      <a:endParaRPr lang="en-GB" sz="16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GB" sz="1600">
                          <a:solidFill>
                            <a:srgbClr val="000000"/>
                          </a:solidFill>
                          <a:latin typeface="Times New Roman"/>
                          <a:ea typeface="Times New Roman"/>
                          <a:cs typeface="Times New Roman"/>
                        </a:rPr>
                        <a:t>1441</a:t>
                      </a:r>
                      <a:endParaRPr lang="en-GB" sz="16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GB" sz="1600">
                          <a:solidFill>
                            <a:srgbClr val="000000"/>
                          </a:solidFill>
                          <a:latin typeface="Times New Roman"/>
                          <a:ea typeface="Times New Roman"/>
                          <a:cs typeface="Times New Roman"/>
                        </a:rPr>
                        <a:t>2</a:t>
                      </a:r>
                      <a:endParaRPr lang="en-GB" sz="16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GB" sz="1600">
                          <a:solidFill>
                            <a:srgbClr val="000000"/>
                          </a:solidFill>
                          <a:latin typeface="Times New Roman"/>
                          <a:ea typeface="Times New Roman"/>
                          <a:cs typeface="Times New Roman"/>
                        </a:rPr>
                        <a:t>0.14%</a:t>
                      </a:r>
                      <a:endParaRPr lang="en-GB" sz="1600">
                        <a:latin typeface="Times New Roman"/>
                        <a:ea typeface="Times New Roman"/>
                        <a:cs typeface="Times New Roman"/>
                      </a:endParaRPr>
                    </a:p>
                  </a:txBody>
                  <a:tcPr marL="68580" marR="68580" marT="0" marB="0" anchor="b">
                    <a:lnL>
                      <a:noFill/>
                    </a:lnL>
                    <a:lnR>
                      <a:noFill/>
                    </a:lnR>
                    <a:lnT>
                      <a:noFill/>
                    </a:lnT>
                    <a:lnB>
                      <a:noFill/>
                    </a:lnB>
                  </a:tcPr>
                </a:tc>
              </a:tr>
              <a:tr h="321597">
                <a:tc>
                  <a:txBody>
                    <a:bodyPr/>
                    <a:lstStyle/>
                    <a:p>
                      <a:pPr>
                        <a:lnSpc>
                          <a:spcPct val="115000"/>
                        </a:lnSpc>
                        <a:spcAft>
                          <a:spcPts val="0"/>
                        </a:spcAft>
                      </a:pPr>
                      <a:r>
                        <a:rPr lang="en-GB" sz="1600">
                          <a:solidFill>
                            <a:srgbClr val="000000"/>
                          </a:solidFill>
                          <a:latin typeface="Times New Roman"/>
                          <a:ea typeface="Times New Roman"/>
                          <a:cs typeface="Times New Roman"/>
                        </a:rPr>
                        <a:t> 31-60</a:t>
                      </a:r>
                      <a:endParaRPr lang="en-GB" sz="16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GB" sz="1600">
                          <a:solidFill>
                            <a:srgbClr val="000000"/>
                          </a:solidFill>
                          <a:latin typeface="Times New Roman"/>
                          <a:ea typeface="Times New Roman"/>
                          <a:cs typeface="Times New Roman"/>
                        </a:rPr>
                        <a:t>1444</a:t>
                      </a:r>
                      <a:endParaRPr lang="en-GB" sz="16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GB" sz="1600">
                          <a:solidFill>
                            <a:srgbClr val="000000"/>
                          </a:solidFill>
                          <a:latin typeface="Times New Roman"/>
                          <a:ea typeface="Times New Roman"/>
                          <a:cs typeface="Times New Roman"/>
                        </a:rPr>
                        <a:t>3</a:t>
                      </a:r>
                      <a:endParaRPr lang="en-GB" sz="16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GB" sz="1600">
                          <a:solidFill>
                            <a:srgbClr val="000000"/>
                          </a:solidFill>
                          <a:latin typeface="Times New Roman"/>
                          <a:ea typeface="Times New Roman"/>
                          <a:cs typeface="Times New Roman"/>
                        </a:rPr>
                        <a:t>0.21%</a:t>
                      </a:r>
                      <a:endParaRPr lang="en-GB" sz="1600">
                        <a:latin typeface="Times New Roman"/>
                        <a:ea typeface="Times New Roman"/>
                        <a:cs typeface="Times New Roman"/>
                      </a:endParaRPr>
                    </a:p>
                  </a:txBody>
                  <a:tcPr marL="68580" marR="68580" marT="0" marB="0" anchor="b">
                    <a:lnL>
                      <a:noFill/>
                    </a:lnL>
                    <a:lnR>
                      <a:noFill/>
                    </a:lnR>
                    <a:lnT>
                      <a:noFill/>
                    </a:lnT>
                    <a:lnB>
                      <a:noFill/>
                    </a:lnB>
                  </a:tcPr>
                </a:tc>
              </a:tr>
              <a:tr h="321597">
                <a:tc>
                  <a:txBody>
                    <a:bodyPr/>
                    <a:lstStyle/>
                    <a:p>
                      <a:pPr>
                        <a:lnSpc>
                          <a:spcPct val="115000"/>
                        </a:lnSpc>
                        <a:spcAft>
                          <a:spcPts val="0"/>
                        </a:spcAft>
                      </a:pPr>
                      <a:r>
                        <a:rPr lang="en-GB" sz="1600">
                          <a:solidFill>
                            <a:srgbClr val="000000"/>
                          </a:solidFill>
                          <a:latin typeface="Times New Roman"/>
                          <a:ea typeface="Times New Roman"/>
                          <a:cs typeface="Times New Roman"/>
                        </a:rPr>
                        <a:t> 22-30</a:t>
                      </a:r>
                      <a:endParaRPr lang="en-GB" sz="16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GB" sz="1600">
                          <a:solidFill>
                            <a:srgbClr val="000000"/>
                          </a:solidFill>
                          <a:latin typeface="Times New Roman"/>
                          <a:ea typeface="Times New Roman"/>
                          <a:cs typeface="Times New Roman"/>
                        </a:rPr>
                        <a:t>828</a:t>
                      </a:r>
                      <a:endParaRPr lang="en-GB" sz="16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GB" sz="1600">
                          <a:solidFill>
                            <a:srgbClr val="000000"/>
                          </a:solidFill>
                          <a:latin typeface="Times New Roman"/>
                          <a:ea typeface="Times New Roman"/>
                          <a:cs typeface="Times New Roman"/>
                        </a:rPr>
                        <a:t>1</a:t>
                      </a:r>
                      <a:endParaRPr lang="en-GB" sz="16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GB" sz="1600">
                          <a:solidFill>
                            <a:srgbClr val="000000"/>
                          </a:solidFill>
                          <a:latin typeface="Times New Roman"/>
                          <a:ea typeface="Times New Roman"/>
                          <a:cs typeface="Times New Roman"/>
                        </a:rPr>
                        <a:t>0.12%</a:t>
                      </a:r>
                      <a:endParaRPr lang="en-GB" sz="1600">
                        <a:latin typeface="Times New Roman"/>
                        <a:ea typeface="Times New Roman"/>
                        <a:cs typeface="Times New Roman"/>
                      </a:endParaRPr>
                    </a:p>
                  </a:txBody>
                  <a:tcPr marL="68580" marR="68580" marT="0" marB="0" anchor="b">
                    <a:lnL>
                      <a:noFill/>
                    </a:lnL>
                    <a:lnR>
                      <a:noFill/>
                    </a:lnR>
                    <a:lnT>
                      <a:noFill/>
                    </a:lnT>
                    <a:lnB>
                      <a:noFill/>
                    </a:lnB>
                  </a:tcPr>
                </a:tc>
              </a:tr>
              <a:tr h="321597">
                <a:tc>
                  <a:txBody>
                    <a:bodyPr/>
                    <a:lstStyle/>
                    <a:p>
                      <a:pPr>
                        <a:lnSpc>
                          <a:spcPct val="115000"/>
                        </a:lnSpc>
                        <a:spcAft>
                          <a:spcPts val="0"/>
                        </a:spcAft>
                      </a:pPr>
                      <a:r>
                        <a:rPr lang="en-GB" sz="1600">
                          <a:solidFill>
                            <a:srgbClr val="000000"/>
                          </a:solidFill>
                          <a:latin typeface="Times New Roman"/>
                          <a:ea typeface="Times New Roman"/>
                          <a:cs typeface="Times New Roman"/>
                        </a:rPr>
                        <a:t> 15-21</a:t>
                      </a:r>
                      <a:endParaRPr lang="en-GB" sz="16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GB" sz="1600">
                          <a:solidFill>
                            <a:srgbClr val="000000"/>
                          </a:solidFill>
                          <a:latin typeface="Times New Roman"/>
                          <a:ea typeface="Times New Roman"/>
                          <a:cs typeface="Times New Roman"/>
                        </a:rPr>
                        <a:t>1227</a:t>
                      </a:r>
                      <a:endParaRPr lang="en-GB" sz="16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GB" sz="1600">
                          <a:solidFill>
                            <a:srgbClr val="000000"/>
                          </a:solidFill>
                          <a:latin typeface="Times New Roman"/>
                          <a:ea typeface="Times New Roman"/>
                          <a:cs typeface="Times New Roman"/>
                        </a:rPr>
                        <a:t>6</a:t>
                      </a:r>
                      <a:endParaRPr lang="en-GB" sz="16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GB" sz="1600">
                          <a:solidFill>
                            <a:srgbClr val="000000"/>
                          </a:solidFill>
                          <a:latin typeface="Times New Roman"/>
                          <a:ea typeface="Times New Roman"/>
                          <a:cs typeface="Times New Roman"/>
                        </a:rPr>
                        <a:t>0.49%</a:t>
                      </a:r>
                      <a:endParaRPr lang="en-GB" sz="1600">
                        <a:latin typeface="Times New Roman"/>
                        <a:ea typeface="Times New Roman"/>
                        <a:cs typeface="Times New Roman"/>
                      </a:endParaRPr>
                    </a:p>
                  </a:txBody>
                  <a:tcPr marL="68580" marR="68580" marT="0" marB="0" anchor="b">
                    <a:lnL>
                      <a:noFill/>
                    </a:lnL>
                    <a:lnR>
                      <a:noFill/>
                    </a:lnR>
                    <a:lnT>
                      <a:noFill/>
                    </a:lnT>
                    <a:lnB>
                      <a:noFill/>
                    </a:lnB>
                  </a:tcPr>
                </a:tc>
              </a:tr>
              <a:tr h="321597">
                <a:tc>
                  <a:txBody>
                    <a:bodyPr/>
                    <a:lstStyle/>
                    <a:p>
                      <a:pPr>
                        <a:lnSpc>
                          <a:spcPct val="115000"/>
                        </a:lnSpc>
                        <a:spcAft>
                          <a:spcPts val="0"/>
                        </a:spcAft>
                      </a:pPr>
                      <a:r>
                        <a:rPr lang="en-GB" sz="1600">
                          <a:solidFill>
                            <a:srgbClr val="000000"/>
                          </a:solidFill>
                          <a:latin typeface="Times New Roman"/>
                          <a:ea typeface="Times New Roman"/>
                          <a:cs typeface="Times New Roman"/>
                        </a:rPr>
                        <a:t> 8-14</a:t>
                      </a:r>
                      <a:endParaRPr lang="en-GB" sz="16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GB" sz="1600">
                          <a:solidFill>
                            <a:srgbClr val="000000"/>
                          </a:solidFill>
                          <a:latin typeface="Times New Roman"/>
                          <a:ea typeface="Times New Roman"/>
                          <a:cs typeface="Times New Roman"/>
                        </a:rPr>
                        <a:t>1462</a:t>
                      </a:r>
                      <a:endParaRPr lang="en-GB" sz="16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GB" sz="1600">
                          <a:solidFill>
                            <a:srgbClr val="000000"/>
                          </a:solidFill>
                          <a:latin typeface="Times New Roman"/>
                          <a:ea typeface="Times New Roman"/>
                          <a:cs typeface="Times New Roman"/>
                        </a:rPr>
                        <a:t>5</a:t>
                      </a:r>
                      <a:endParaRPr lang="en-GB" sz="1600">
                        <a:latin typeface="Times New Roman"/>
                        <a:ea typeface="Times New Roman"/>
                        <a:cs typeface="Times New Roman"/>
                      </a:endParaRPr>
                    </a:p>
                  </a:txBody>
                  <a:tcPr marL="68580" marR="68580" marT="0" marB="0" anchor="b">
                    <a:lnL>
                      <a:noFill/>
                    </a:lnL>
                    <a:lnR>
                      <a:noFill/>
                    </a:lnR>
                    <a:lnT>
                      <a:noFill/>
                    </a:lnT>
                    <a:lnB>
                      <a:noFill/>
                    </a:lnB>
                  </a:tcPr>
                </a:tc>
                <a:tc>
                  <a:txBody>
                    <a:bodyPr/>
                    <a:lstStyle/>
                    <a:p>
                      <a:pPr algn="ctr">
                        <a:lnSpc>
                          <a:spcPct val="115000"/>
                        </a:lnSpc>
                        <a:spcAft>
                          <a:spcPts val="0"/>
                        </a:spcAft>
                      </a:pPr>
                      <a:r>
                        <a:rPr lang="en-GB" sz="1600">
                          <a:solidFill>
                            <a:srgbClr val="000000"/>
                          </a:solidFill>
                          <a:latin typeface="Times New Roman"/>
                          <a:ea typeface="Times New Roman"/>
                          <a:cs typeface="Times New Roman"/>
                        </a:rPr>
                        <a:t>0.34%</a:t>
                      </a:r>
                      <a:endParaRPr lang="en-GB" sz="1600">
                        <a:latin typeface="Times New Roman"/>
                        <a:ea typeface="Times New Roman"/>
                        <a:cs typeface="Times New Roman"/>
                      </a:endParaRPr>
                    </a:p>
                  </a:txBody>
                  <a:tcPr marL="68580" marR="68580" marT="0" marB="0" anchor="b">
                    <a:lnL>
                      <a:noFill/>
                    </a:lnL>
                    <a:lnR>
                      <a:noFill/>
                    </a:lnR>
                    <a:lnT>
                      <a:noFill/>
                    </a:lnT>
                    <a:lnB>
                      <a:noFill/>
                    </a:lnB>
                  </a:tcPr>
                </a:tc>
              </a:tr>
              <a:tr h="321597">
                <a:tc>
                  <a:txBody>
                    <a:bodyPr/>
                    <a:lstStyle/>
                    <a:p>
                      <a:pPr>
                        <a:lnSpc>
                          <a:spcPct val="115000"/>
                        </a:lnSpc>
                        <a:spcAft>
                          <a:spcPts val="0"/>
                        </a:spcAft>
                      </a:pPr>
                      <a:r>
                        <a:rPr lang="en-GB" sz="1600">
                          <a:solidFill>
                            <a:srgbClr val="000000"/>
                          </a:solidFill>
                          <a:latin typeface="Times New Roman"/>
                          <a:ea typeface="Times New Roman"/>
                          <a:cs typeface="Times New Roman"/>
                        </a:rPr>
                        <a:t> 0-7</a:t>
                      </a:r>
                      <a:endParaRPr lang="en-GB" sz="1600">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a:solidFill>
                            <a:srgbClr val="000000"/>
                          </a:solidFill>
                          <a:latin typeface="Times New Roman"/>
                          <a:ea typeface="Times New Roman"/>
                          <a:cs typeface="Times New Roman"/>
                        </a:rPr>
                        <a:t>920</a:t>
                      </a:r>
                      <a:endParaRPr lang="en-GB" sz="1600">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a:solidFill>
                            <a:srgbClr val="000000"/>
                          </a:solidFill>
                          <a:latin typeface="Times New Roman"/>
                          <a:ea typeface="Times New Roman"/>
                          <a:cs typeface="Times New Roman"/>
                        </a:rPr>
                        <a:t>10</a:t>
                      </a:r>
                      <a:endParaRPr lang="en-GB" sz="1600">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a:solidFill>
                            <a:srgbClr val="000000"/>
                          </a:solidFill>
                          <a:latin typeface="Times New Roman"/>
                          <a:ea typeface="Times New Roman"/>
                          <a:cs typeface="Times New Roman"/>
                        </a:rPr>
                        <a:t>1.09%</a:t>
                      </a:r>
                      <a:endParaRPr lang="en-GB" sz="1600">
                        <a:latin typeface="Times New Roman"/>
                        <a:ea typeface="Times New Roman"/>
                        <a:cs typeface="Times New Roman"/>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r>
              <a:tr h="321597">
                <a:tc>
                  <a:txBody>
                    <a:bodyPr/>
                    <a:lstStyle/>
                    <a:p>
                      <a:pPr>
                        <a:lnSpc>
                          <a:spcPct val="115000"/>
                        </a:lnSpc>
                      </a:pPr>
                      <a:endParaRPr lang="en-GB" sz="1600">
                        <a:latin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a:solidFill>
                            <a:srgbClr val="000000"/>
                          </a:solidFill>
                          <a:latin typeface="Times New Roman"/>
                          <a:ea typeface="Times New Roman"/>
                          <a:cs typeface="Times New Roman"/>
                        </a:rPr>
                        <a:t>17777</a:t>
                      </a:r>
                      <a:endParaRPr lang="en-GB" sz="160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a:solidFill>
                            <a:srgbClr val="000000"/>
                          </a:solidFill>
                          <a:latin typeface="Times New Roman"/>
                          <a:ea typeface="Times New Roman"/>
                          <a:cs typeface="Times New Roman"/>
                        </a:rPr>
                        <a:t>39</a:t>
                      </a:r>
                      <a:endParaRPr lang="en-GB" sz="160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600" dirty="0">
                          <a:solidFill>
                            <a:srgbClr val="000000"/>
                          </a:solidFill>
                          <a:latin typeface="Times New Roman"/>
                          <a:ea typeface="Times New Roman"/>
                          <a:cs typeface="Times New Roman"/>
                        </a:rPr>
                        <a:t>0.22%</a:t>
                      </a:r>
                      <a:endParaRPr lang="en-GB" sz="1600" dirty="0">
                        <a:latin typeface="Times New Roman"/>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467544" y="2492896"/>
            <a:ext cx="6192688" cy="369332"/>
          </a:xfrm>
          <a:prstGeom prst="rect">
            <a:avLst/>
          </a:prstGeom>
          <a:noFill/>
        </p:spPr>
        <p:txBody>
          <a:bodyPr wrap="square" rtlCol="0">
            <a:spAutoFit/>
          </a:bodyPr>
          <a:lstStyle/>
          <a:p>
            <a:r>
              <a:rPr lang="en-GB" b="1" dirty="0" smtClean="0"/>
              <a:t>Handout Figure 3  </a:t>
            </a:r>
            <a:r>
              <a:rPr lang="en-GB" dirty="0" smtClean="0"/>
              <a:t>% infants lacking forename by age at burial</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412776"/>
            <a:ext cx="5976664" cy="1323439"/>
          </a:xfrm>
          <a:prstGeom prst="rect">
            <a:avLst/>
          </a:prstGeom>
          <a:noFill/>
        </p:spPr>
        <p:txBody>
          <a:bodyPr wrap="square" rtlCol="0">
            <a:spAutoFit/>
          </a:bodyPr>
          <a:lstStyle/>
          <a:p>
            <a:r>
              <a:rPr lang="en-GB" sz="2000" dirty="0" smtClean="0"/>
              <a:t>Clearly we need to know more about baptism practices locally....</a:t>
            </a:r>
          </a:p>
          <a:p>
            <a:endParaRPr lang="en-GB" sz="2000" dirty="0" smtClean="0"/>
          </a:p>
          <a:p>
            <a:r>
              <a:rPr lang="en-GB" sz="2000" dirty="0" smtClean="0"/>
              <a:t>Settlement examinations help a bit....</a:t>
            </a:r>
            <a:endParaRPr lang="en-GB"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88640"/>
            <a:ext cx="7704856" cy="369332"/>
          </a:xfrm>
          <a:prstGeom prst="rect">
            <a:avLst/>
          </a:prstGeom>
          <a:noFill/>
        </p:spPr>
        <p:txBody>
          <a:bodyPr wrap="square" rtlCol="0">
            <a:spAutoFit/>
          </a:bodyPr>
          <a:lstStyle/>
          <a:p>
            <a:r>
              <a:rPr lang="en-US" b="1" dirty="0"/>
              <a:t>Anonymous children and christening practices in settlement </a:t>
            </a:r>
            <a:r>
              <a:rPr lang="en-US" b="1" dirty="0" smtClean="0"/>
              <a:t>examinations</a:t>
            </a:r>
            <a:endParaRPr lang="en-GB" dirty="0"/>
          </a:p>
        </p:txBody>
      </p:sp>
      <p:sp>
        <p:nvSpPr>
          <p:cNvPr id="3" name="TextBox 2"/>
          <p:cNvSpPr txBox="1"/>
          <p:nvPr/>
        </p:nvSpPr>
        <p:spPr>
          <a:xfrm>
            <a:off x="1403648" y="620688"/>
            <a:ext cx="7668344" cy="2862322"/>
          </a:xfrm>
          <a:prstGeom prst="rect">
            <a:avLst/>
          </a:prstGeom>
          <a:noFill/>
          <a:ln>
            <a:solidFill>
              <a:schemeClr val="tx1"/>
            </a:solidFill>
          </a:ln>
        </p:spPr>
        <p:txBody>
          <a:bodyPr wrap="square" rtlCol="0">
            <a:spAutoFit/>
          </a:bodyPr>
          <a:lstStyle/>
          <a:p>
            <a:r>
              <a:rPr lang="en-US" dirty="0"/>
              <a:t>The testimony of one Eleanor Davis explained away the absence of any record of the baptism of her son at a neighbouring church by distinguishing between the christening ceremony and its </a:t>
            </a:r>
            <a:r>
              <a:rPr lang="en-US" i="1" dirty="0"/>
              <a:t>formal registration</a:t>
            </a:r>
            <a:r>
              <a:rPr lang="en-US" dirty="0" smtClean="0"/>
              <a:t>:</a:t>
            </a:r>
          </a:p>
          <a:p>
            <a:endParaRPr lang="en-GB" dirty="0"/>
          </a:p>
          <a:p>
            <a:r>
              <a:rPr lang="en-US" dirty="0"/>
              <a:t>that he was borne at </a:t>
            </a:r>
            <a:r>
              <a:rPr lang="en-US" dirty="0" err="1"/>
              <a:t>Mr</a:t>
            </a:r>
            <a:r>
              <a:rPr lang="en-US" dirty="0"/>
              <a:t> Robinsons in White Horse Yard King Street in the parish of St </a:t>
            </a:r>
            <a:r>
              <a:rPr lang="en-US" dirty="0" err="1"/>
              <a:t>Margarets</a:t>
            </a:r>
            <a:r>
              <a:rPr lang="en-US" dirty="0"/>
              <a:t> Westminster that </a:t>
            </a:r>
            <a:r>
              <a:rPr lang="en-US" b="1" dirty="0"/>
              <a:t>after she had lay in about a Week he was sent to be Christened to St </a:t>
            </a:r>
            <a:r>
              <a:rPr lang="en-US" b="1" dirty="0" err="1"/>
              <a:t>Margarets</a:t>
            </a:r>
            <a:r>
              <a:rPr lang="en-US" b="1" dirty="0"/>
              <a:t> Church but whether he was Registered she cannot say because she was a poor Woman &amp; had not </a:t>
            </a:r>
            <a:r>
              <a:rPr lang="en-US" b="1" dirty="0" err="1"/>
              <a:t>mony</a:t>
            </a:r>
            <a:r>
              <a:rPr lang="en-US" b="1" dirty="0"/>
              <a:t> to pay believes to be the Reason if not Registered</a:t>
            </a:r>
            <a:endParaRPr lang="en-GB" b="1" dirty="0"/>
          </a:p>
          <a:p>
            <a:r>
              <a:rPr lang="en-GB" dirty="0"/>
              <a:t>F5015/5</a:t>
            </a:r>
            <a:r>
              <a:rPr lang="en-GB" dirty="0" smtClean="0"/>
              <a:t>.</a:t>
            </a:r>
            <a:endParaRPr lang="en-GB" dirty="0"/>
          </a:p>
        </p:txBody>
      </p:sp>
      <p:sp>
        <p:nvSpPr>
          <p:cNvPr id="4" name="TextBox 3"/>
          <p:cNvSpPr txBox="1"/>
          <p:nvPr/>
        </p:nvSpPr>
        <p:spPr>
          <a:xfrm>
            <a:off x="107504" y="3573016"/>
            <a:ext cx="8280920" cy="3139321"/>
          </a:xfrm>
          <a:prstGeom prst="rect">
            <a:avLst/>
          </a:prstGeom>
          <a:noFill/>
          <a:ln>
            <a:solidFill>
              <a:schemeClr val="tx1"/>
            </a:solidFill>
          </a:ln>
        </p:spPr>
        <p:txBody>
          <a:bodyPr wrap="square" rtlCol="0">
            <a:spAutoFit/>
          </a:bodyPr>
          <a:lstStyle/>
          <a:p>
            <a:r>
              <a:rPr lang="en-GB" dirty="0" smtClean="0"/>
              <a:t>Ann Eaton aged about 4 or 5 and fifty years lodging at the fig tree in Cross Lane Long Acre up one pair of Stairs says that she very well knew Joseph Clarke and one Elizabeth who went by the name of Clarke who Cohabited with the said Joseph Clarke about four years … she says that about that time she delivered the said Elizabeth of a female child which was illegitimate as this Deponent verily believes at a House about the Middle of Bull Inn Court in the Strand in the Parish of St Martin in the Fields </a:t>
            </a:r>
            <a:r>
              <a:rPr lang="en-GB" b="1" dirty="0" smtClean="0"/>
              <a:t>and that the said Child was Baptized Ann in the same </a:t>
            </a:r>
            <a:r>
              <a:rPr lang="en-GB" b="1" dirty="0" err="1" smtClean="0"/>
              <a:t>Roome</a:t>
            </a:r>
            <a:r>
              <a:rPr lang="en-GB" b="1" dirty="0" smtClean="0"/>
              <a:t> that she was borne in Bull Inn Court aforesaid by one of the Ministers of the parish and </a:t>
            </a:r>
            <a:r>
              <a:rPr lang="en-GB" b="1" dirty="0" err="1" smtClean="0"/>
              <a:t>Register'd</a:t>
            </a:r>
            <a:r>
              <a:rPr lang="en-GB" b="1" dirty="0" smtClean="0"/>
              <a:t> in the Parish </a:t>
            </a:r>
            <a:r>
              <a:rPr lang="en-GB" b="1" dirty="0" err="1" smtClean="0"/>
              <a:t>Bookes</a:t>
            </a:r>
            <a:r>
              <a:rPr lang="en-GB" b="1" dirty="0" smtClean="0"/>
              <a:t> kept for that purpose</a:t>
            </a:r>
            <a:r>
              <a:rPr lang="en-GB" dirty="0" smtClean="0"/>
              <a:t>. She further </a:t>
            </a:r>
            <a:r>
              <a:rPr lang="en-GB" dirty="0" err="1" smtClean="0"/>
              <a:t>saith</a:t>
            </a:r>
            <a:r>
              <a:rPr lang="en-GB" dirty="0" smtClean="0"/>
              <a:t> that the said Child is now about four years of Age And that the Mother is gone away and left the said Child and that the father is Dead</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043608" y="1916832"/>
          <a:ext cx="7416824" cy="448572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395536" y="188640"/>
            <a:ext cx="8352928" cy="1569660"/>
          </a:xfrm>
          <a:prstGeom prst="rect">
            <a:avLst/>
          </a:prstGeom>
          <a:noFill/>
        </p:spPr>
        <p:txBody>
          <a:bodyPr wrap="square" rtlCol="0">
            <a:spAutoFit/>
          </a:bodyPr>
          <a:lstStyle/>
          <a:p>
            <a:r>
              <a:rPr lang="en-GB" sz="1200" dirty="0" smtClean="0"/>
              <a:t>Overall of 644 </a:t>
            </a:r>
            <a:r>
              <a:rPr lang="en-GB" sz="1200" i="1" dirty="0" smtClean="0"/>
              <a:t>legitimate</a:t>
            </a:r>
            <a:r>
              <a:rPr lang="en-GB" sz="1200" dirty="0" smtClean="0"/>
              <a:t> children with given ages aged 1 and under, only 18 (2.8%) lacked a forename. </a:t>
            </a:r>
          </a:p>
          <a:p>
            <a:endParaRPr lang="en-GB" sz="1200" dirty="0" smtClean="0"/>
          </a:p>
          <a:p>
            <a:r>
              <a:rPr lang="en-GB" sz="1200" dirty="0" smtClean="0"/>
              <a:t>Of 719 illegitimate children of 1 year or under, 76 (10.6%) lacked a given forename. </a:t>
            </a:r>
          </a:p>
          <a:p>
            <a:endParaRPr lang="en-GB" sz="1200" dirty="0" smtClean="0"/>
          </a:p>
          <a:p>
            <a:r>
              <a:rPr lang="en-GB" sz="1200" dirty="0" smtClean="0"/>
              <a:t>Not all of the these 94 children lacking forenames were explicitly stated to have been unbaptised</a:t>
            </a:r>
            <a:endParaRPr lang="en-US" sz="1200" dirty="0" smtClean="0"/>
          </a:p>
          <a:p>
            <a:endParaRPr lang="en-US" sz="1200" dirty="0"/>
          </a:p>
          <a:p>
            <a:r>
              <a:rPr lang="en-US" sz="1200" dirty="0" smtClean="0"/>
              <a:t>The </a:t>
            </a:r>
            <a:r>
              <a:rPr lang="en-US" sz="1200" dirty="0"/>
              <a:t>relatively small number of anonymous living children found in examined families therefore suggests that most parents, </a:t>
            </a:r>
            <a:r>
              <a:rPr lang="en-US" sz="1200" b="1" dirty="0"/>
              <a:t>even among the destitute poor</a:t>
            </a:r>
            <a:r>
              <a:rPr lang="en-US" sz="1200" dirty="0"/>
              <a:t>, gave legitimate children </a:t>
            </a:r>
            <a:r>
              <a:rPr lang="en-US" sz="1200" i="1" dirty="0"/>
              <a:t>some</a:t>
            </a:r>
            <a:r>
              <a:rPr lang="en-US" sz="1200" dirty="0"/>
              <a:t> form of baptism soon after birth</a:t>
            </a:r>
            <a:endParaRPr lang="en-GB"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556792"/>
            <a:ext cx="6984776" cy="1631216"/>
          </a:xfrm>
          <a:prstGeom prst="rect">
            <a:avLst/>
          </a:prstGeom>
          <a:noFill/>
        </p:spPr>
        <p:txBody>
          <a:bodyPr wrap="square" rtlCol="0">
            <a:spAutoFit/>
          </a:bodyPr>
          <a:lstStyle/>
          <a:p>
            <a:r>
              <a:rPr lang="en-GB" sz="2000" dirty="0" smtClean="0"/>
              <a:t>Settlement examinations at least confirm that a forename required a baptism</a:t>
            </a:r>
          </a:p>
          <a:p>
            <a:endParaRPr lang="en-GB" sz="2000" dirty="0" smtClean="0"/>
          </a:p>
          <a:p>
            <a:r>
              <a:rPr lang="en-GB" sz="2000" dirty="0" smtClean="0"/>
              <a:t>So we really now need to investigate local baptism practices to find out what was going on...</a:t>
            </a:r>
            <a:endParaRPr lang="en-GB"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Baptism fees in St Martin’s</a:t>
            </a:r>
            <a:endParaRPr lang="en-GB" dirty="0"/>
          </a:p>
        </p:txBody>
      </p:sp>
      <p:sp>
        <p:nvSpPr>
          <p:cNvPr id="3" name="Content Placeholder 2"/>
          <p:cNvSpPr>
            <a:spLocks noGrp="1"/>
          </p:cNvSpPr>
          <p:nvPr>
            <p:ph idx="1"/>
          </p:nvPr>
        </p:nvSpPr>
        <p:spPr>
          <a:xfrm>
            <a:off x="457200" y="1600201"/>
            <a:ext cx="7427168" cy="2044824"/>
          </a:xfrm>
        </p:spPr>
        <p:txBody>
          <a:bodyPr>
            <a:normAutofit fontScale="55000" lnSpcReduction="20000"/>
          </a:bodyPr>
          <a:lstStyle/>
          <a:p>
            <a:pPr>
              <a:buNone/>
            </a:pPr>
            <a:r>
              <a:rPr lang="en-GB" sz="3600" b="1" dirty="0" smtClean="0"/>
              <a:t>Table of Fees c. 1724-5 </a:t>
            </a:r>
          </a:p>
          <a:p>
            <a:pPr>
              <a:buNone/>
            </a:pPr>
            <a:endParaRPr lang="en-GB" sz="3600" b="1" dirty="0"/>
          </a:p>
          <a:p>
            <a:pPr>
              <a:buNone/>
            </a:pPr>
            <a:r>
              <a:rPr lang="en-GB" sz="3600" dirty="0" smtClean="0"/>
              <a:t>For Christenings </a:t>
            </a:r>
            <a:r>
              <a:rPr lang="en-GB" sz="3600" dirty="0"/>
              <a:t>at Home</a:t>
            </a:r>
            <a:r>
              <a:rPr lang="en-GB" sz="3600" dirty="0" smtClean="0"/>
              <a:t> 		3s 6d</a:t>
            </a:r>
          </a:p>
          <a:p>
            <a:pPr>
              <a:buNone/>
            </a:pPr>
            <a:r>
              <a:rPr lang="en-GB" sz="3600" dirty="0" smtClean="0"/>
              <a:t>			at Church	1s 6d </a:t>
            </a:r>
          </a:p>
          <a:p>
            <a:pPr>
              <a:buNone/>
            </a:pPr>
            <a:endParaRPr lang="en-GB" sz="3600" dirty="0" smtClean="0"/>
          </a:p>
          <a:p>
            <a:pPr>
              <a:buNone/>
            </a:pPr>
            <a:r>
              <a:rPr lang="en-GB" sz="3600" dirty="0" smtClean="0"/>
              <a:t>For </a:t>
            </a:r>
            <a:r>
              <a:rPr lang="en-GB" sz="3600" dirty="0" err="1"/>
              <a:t>Churchings</a:t>
            </a:r>
            <a:r>
              <a:rPr lang="en-GB" sz="3600" dirty="0" smtClean="0"/>
              <a:t> 			1s</a:t>
            </a:r>
          </a:p>
          <a:p>
            <a:pPr>
              <a:buNone/>
            </a:pPr>
            <a:endParaRPr lang="en-GB" sz="2000" dirty="0" smtClean="0"/>
          </a:p>
          <a:p>
            <a:pPr>
              <a:buNone/>
            </a:pPr>
            <a:endParaRPr lang="en-GB"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0"/>
            <a:ext cx="6552728" cy="646331"/>
          </a:xfrm>
          <a:prstGeom prst="rect">
            <a:avLst/>
          </a:prstGeom>
          <a:noFill/>
        </p:spPr>
        <p:txBody>
          <a:bodyPr wrap="square" rtlCol="0">
            <a:spAutoFit/>
          </a:bodyPr>
          <a:lstStyle/>
          <a:p>
            <a:r>
              <a:rPr lang="en-US" b="1" dirty="0"/>
              <a:t>Baptism fees in St Martin in the Fields, 1751-1812</a:t>
            </a:r>
            <a:endParaRPr lang="en-GB" dirty="0"/>
          </a:p>
          <a:p>
            <a:endParaRPr lang="en-GB" dirty="0"/>
          </a:p>
        </p:txBody>
      </p:sp>
      <p:sp>
        <p:nvSpPr>
          <p:cNvPr id="3" name="TextBox 2"/>
          <p:cNvSpPr txBox="1"/>
          <p:nvPr/>
        </p:nvSpPr>
        <p:spPr>
          <a:xfrm>
            <a:off x="179512" y="404664"/>
            <a:ext cx="8964488" cy="1754326"/>
          </a:xfrm>
          <a:prstGeom prst="rect">
            <a:avLst/>
          </a:prstGeom>
          <a:noFill/>
        </p:spPr>
        <p:txBody>
          <a:bodyPr wrap="square" rtlCol="0">
            <a:spAutoFit/>
          </a:bodyPr>
          <a:lstStyle/>
          <a:p>
            <a:r>
              <a:rPr lang="en-GB" dirty="0" smtClean="0"/>
              <a:t>Not all the 5,963 individuals’ excused fees, or for whom no fees were recorded, were poor. Members clergymen, some squires, a few military men, members of the titular aristocracy, and once even a member of the royal family (whose baptism actually took place at Carlton House), for example, were not recorded as being charged fees.  </a:t>
            </a:r>
          </a:p>
          <a:p>
            <a:endParaRPr lang="en-GB" dirty="0" smtClean="0"/>
          </a:p>
          <a:p>
            <a:r>
              <a:rPr lang="en-GB" dirty="0" smtClean="0"/>
              <a:t>Only two explicit cases of refusal to pay are recorded</a:t>
            </a:r>
            <a:endParaRPr lang="en-GB" dirty="0"/>
          </a:p>
        </p:txBody>
      </p:sp>
      <p:graphicFrame>
        <p:nvGraphicFramePr>
          <p:cNvPr id="4" name="Chart 3"/>
          <p:cNvGraphicFramePr/>
          <p:nvPr/>
        </p:nvGraphicFramePr>
        <p:xfrm>
          <a:off x="1187624" y="2420888"/>
          <a:ext cx="6048672" cy="432891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764704"/>
            <a:ext cx="7344816" cy="1200329"/>
          </a:xfrm>
          <a:prstGeom prst="rect">
            <a:avLst/>
          </a:prstGeom>
          <a:noFill/>
        </p:spPr>
        <p:txBody>
          <a:bodyPr wrap="square" rtlCol="0">
            <a:spAutoFit/>
          </a:bodyPr>
          <a:lstStyle/>
          <a:p>
            <a:r>
              <a:rPr lang="en-GB" sz="2400" dirty="0" smtClean="0"/>
              <a:t>Sources for the study of infant mortality by social status in St Martin in the Fields (pop. c. 27,000 in 1801) between 1750 and 1825</a:t>
            </a:r>
            <a:endParaRPr lang="en-GB" sz="2400" dirty="0"/>
          </a:p>
        </p:txBody>
      </p:sp>
      <p:sp>
        <p:nvSpPr>
          <p:cNvPr id="5" name="TextBox 4"/>
          <p:cNvSpPr txBox="1"/>
          <p:nvPr/>
        </p:nvSpPr>
        <p:spPr>
          <a:xfrm>
            <a:off x="1475656" y="2276872"/>
            <a:ext cx="6480720" cy="2031325"/>
          </a:xfrm>
          <a:prstGeom prst="rect">
            <a:avLst/>
          </a:prstGeom>
          <a:noFill/>
        </p:spPr>
        <p:txBody>
          <a:bodyPr wrap="square" rtlCol="0">
            <a:spAutoFit/>
          </a:bodyPr>
          <a:lstStyle/>
          <a:p>
            <a:r>
              <a:rPr lang="en-GB" dirty="0" smtClean="0"/>
              <a:t>Sextons’ burial books  (c. 75,939 records)</a:t>
            </a:r>
          </a:p>
          <a:p>
            <a:endParaRPr lang="en-GB" dirty="0" smtClean="0"/>
          </a:p>
          <a:p>
            <a:r>
              <a:rPr lang="en-GB" dirty="0" smtClean="0"/>
              <a:t>Baptism ‘fee books’  (c. 43,004 records)</a:t>
            </a:r>
          </a:p>
          <a:p>
            <a:endParaRPr lang="en-GB" dirty="0" smtClean="0"/>
          </a:p>
          <a:p>
            <a:r>
              <a:rPr lang="en-GB" dirty="0" smtClean="0"/>
              <a:t>Workhouse admission and discharge registers  (86,489 records)</a:t>
            </a:r>
          </a:p>
          <a:p>
            <a:endParaRPr lang="en-GB" dirty="0" smtClean="0"/>
          </a:p>
          <a:p>
            <a:r>
              <a:rPr lang="en-GB" dirty="0" smtClean="0"/>
              <a:t>Settlement examinations (25,881 records)</a:t>
            </a:r>
            <a:endParaRPr lang="en-GB" dirty="0"/>
          </a:p>
        </p:txBody>
      </p:sp>
      <p:sp>
        <p:nvSpPr>
          <p:cNvPr id="6" name="TextBox 5"/>
          <p:cNvSpPr txBox="1"/>
          <p:nvPr/>
        </p:nvSpPr>
        <p:spPr>
          <a:xfrm>
            <a:off x="1403648" y="4941168"/>
            <a:ext cx="5688632" cy="923330"/>
          </a:xfrm>
          <a:prstGeom prst="rect">
            <a:avLst/>
          </a:prstGeom>
          <a:noFill/>
        </p:spPr>
        <p:txBody>
          <a:bodyPr wrap="square" rtlCol="0">
            <a:spAutoFit/>
          </a:bodyPr>
          <a:lstStyle/>
          <a:p>
            <a:r>
              <a:rPr lang="en-GB" dirty="0" smtClean="0"/>
              <a:t>Built up relatively socially heterogeneous urban district</a:t>
            </a:r>
          </a:p>
          <a:p>
            <a:endParaRPr lang="en-GB" dirty="0" smtClean="0"/>
          </a:p>
          <a:p>
            <a:r>
              <a:rPr lang="en-GB" dirty="0" smtClean="0"/>
              <a:t>ESRC/Wellcome funded...</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352928" cy="923330"/>
          </a:xfrm>
          <a:prstGeom prst="rect">
            <a:avLst/>
          </a:prstGeom>
          <a:noFill/>
        </p:spPr>
        <p:txBody>
          <a:bodyPr wrap="square" rtlCol="0">
            <a:spAutoFit/>
          </a:bodyPr>
          <a:lstStyle/>
          <a:p>
            <a:r>
              <a:rPr lang="en-US" dirty="0" smtClean="0"/>
              <a:t>This displays </a:t>
            </a:r>
            <a:r>
              <a:rPr lang="en-US" dirty="0"/>
              <a:t>the percentage composition of the fees charged between 1751 and 1794. For the sake of clarity the figure includes only fees of 0d, 18d, 42d, 60-3d, 126d and 252d. These latter fees comprised 96% of the fees charged during the </a:t>
            </a:r>
            <a:r>
              <a:rPr lang="en-US" dirty="0" smtClean="0"/>
              <a:t>period</a:t>
            </a:r>
            <a:endParaRPr lang="en-GB" dirty="0"/>
          </a:p>
        </p:txBody>
      </p:sp>
      <p:graphicFrame>
        <p:nvGraphicFramePr>
          <p:cNvPr id="3" name="Chart 2"/>
          <p:cNvGraphicFramePr/>
          <p:nvPr/>
        </p:nvGraphicFramePr>
        <p:xfrm>
          <a:off x="899592" y="1700808"/>
          <a:ext cx="6768752" cy="459570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8208912" cy="646331"/>
          </a:xfrm>
          <a:prstGeom prst="rect">
            <a:avLst/>
          </a:prstGeom>
          <a:noFill/>
        </p:spPr>
        <p:txBody>
          <a:bodyPr wrap="square" rtlCol="0">
            <a:spAutoFit/>
          </a:bodyPr>
          <a:lstStyle/>
          <a:p>
            <a:r>
              <a:rPr lang="en-US" dirty="0" smtClean="0"/>
              <a:t>The reduction in fees in 1794 produced a measurable increase in the baptisms of ‘outsiders’ in the parish</a:t>
            </a:r>
            <a:endParaRPr lang="en-GB" dirty="0"/>
          </a:p>
        </p:txBody>
      </p:sp>
      <p:graphicFrame>
        <p:nvGraphicFramePr>
          <p:cNvPr id="3" name="Chart 2"/>
          <p:cNvGraphicFramePr/>
          <p:nvPr/>
        </p:nvGraphicFramePr>
        <p:xfrm>
          <a:off x="755576" y="1196752"/>
          <a:ext cx="6840760" cy="501317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2636912"/>
            <a:ext cx="5832648" cy="523220"/>
          </a:xfrm>
          <a:prstGeom prst="rect">
            <a:avLst/>
          </a:prstGeom>
          <a:noFill/>
        </p:spPr>
        <p:txBody>
          <a:bodyPr wrap="square" rtlCol="0">
            <a:spAutoFit/>
          </a:bodyPr>
          <a:lstStyle/>
          <a:p>
            <a:r>
              <a:rPr lang="en-GB" sz="2800" dirty="0" smtClean="0"/>
              <a:t>Local clerical policy...</a:t>
            </a:r>
            <a:endParaRPr lang="en-GB"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755576" y="116632"/>
            <a:ext cx="799449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Handout Figure</a:t>
            </a:r>
            <a:r>
              <a:rPr kumimoji="0" lang="en-US" b="1" i="1"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5  </a:t>
            </a:r>
            <a:r>
              <a:rPr kumimoji="0" lang="en-US"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Clerical policy</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private baptism in St Martin in the Fields</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p:nvPr/>
        </p:nvPicPr>
        <p:blipFill>
          <a:blip r:embed="rId2" cstate="print"/>
          <a:srcRect/>
          <a:stretch>
            <a:fillRect/>
          </a:stretch>
        </p:blipFill>
        <p:spPr bwMode="auto">
          <a:xfrm>
            <a:off x="899592" y="620688"/>
            <a:ext cx="6194915" cy="1454150"/>
          </a:xfrm>
          <a:prstGeom prst="rect">
            <a:avLst/>
          </a:prstGeom>
          <a:noFill/>
          <a:ln w="9525">
            <a:solidFill>
              <a:schemeClr val="tx1"/>
            </a:solidFill>
            <a:miter lim="800000"/>
            <a:headEnd/>
            <a:tailEnd/>
          </a:ln>
        </p:spPr>
      </p:pic>
      <p:sp>
        <p:nvSpPr>
          <p:cNvPr id="4" name="TextBox 3"/>
          <p:cNvSpPr txBox="1"/>
          <p:nvPr/>
        </p:nvSpPr>
        <p:spPr>
          <a:xfrm>
            <a:off x="251520" y="2348880"/>
            <a:ext cx="8568952" cy="4524315"/>
          </a:xfrm>
          <a:prstGeom prst="rect">
            <a:avLst/>
          </a:prstGeom>
          <a:noFill/>
        </p:spPr>
        <p:txBody>
          <a:bodyPr wrap="square" rtlCol="0">
            <a:spAutoFit/>
          </a:bodyPr>
          <a:lstStyle/>
          <a:p>
            <a:r>
              <a:rPr lang="en-US" b="1" dirty="0"/>
              <a:t>“22</a:t>
            </a:r>
            <a:r>
              <a:rPr lang="en-US" b="1" baseline="30000" dirty="0"/>
              <a:t>nd</a:t>
            </a:r>
            <a:r>
              <a:rPr lang="en-US" b="1" dirty="0"/>
              <a:t> March 1783</a:t>
            </a:r>
            <a:endParaRPr lang="en-GB" dirty="0"/>
          </a:p>
          <a:p>
            <a:r>
              <a:rPr lang="en-US" b="1" dirty="0"/>
              <a:t>By order of </a:t>
            </a:r>
            <a:r>
              <a:rPr lang="en-US" b="1" dirty="0" err="1"/>
              <a:t>Mr</a:t>
            </a:r>
            <a:r>
              <a:rPr lang="en-US" b="1" dirty="0"/>
              <a:t>: Wrighte, all P: B’s:, or </a:t>
            </a:r>
            <a:r>
              <a:rPr lang="en-US" b="1" dirty="0" err="1"/>
              <a:t>namings</a:t>
            </a:r>
            <a:r>
              <a:rPr lang="en-US" b="1" dirty="0"/>
              <a:t>, are henceforth not to be paid for [</a:t>
            </a:r>
            <a:r>
              <a:rPr lang="en-US" b="1" strike="dblStrike" dirty="0"/>
              <a:t>to be]</a:t>
            </a:r>
            <a:r>
              <a:rPr lang="en-US" b="1" dirty="0"/>
              <a:t> </a:t>
            </a:r>
            <a:r>
              <a:rPr lang="en-US" b="1" baseline="30000" dirty="0"/>
              <a:t>or</a:t>
            </a:r>
            <a:r>
              <a:rPr lang="en-US" b="1" dirty="0"/>
              <a:t> Registered [</a:t>
            </a:r>
            <a:r>
              <a:rPr lang="en-US" b="1" strike="dblStrike" dirty="0"/>
              <a:t>as if]</a:t>
            </a:r>
            <a:r>
              <a:rPr lang="en-US" b="1" dirty="0"/>
              <a:t> </a:t>
            </a:r>
            <a:r>
              <a:rPr lang="en-US" b="1" baseline="30000" dirty="0"/>
              <a:t>until</a:t>
            </a:r>
            <a:r>
              <a:rPr lang="en-US" b="1" dirty="0"/>
              <a:t> they [have] been received into the Church</a:t>
            </a:r>
            <a:r>
              <a:rPr lang="en-US" b="1" dirty="0" smtClean="0"/>
              <a:t>”</a:t>
            </a:r>
          </a:p>
          <a:p>
            <a:endParaRPr lang="en-GB" dirty="0"/>
          </a:p>
          <a:p>
            <a:r>
              <a:rPr lang="en-US" dirty="0"/>
              <a:t>However, if we take off the matter extended into the right and left hand margins, restore the crossed out matter, and remove substituted words we get back to </a:t>
            </a:r>
            <a:r>
              <a:rPr lang="en-US" b="1" dirty="0" smtClean="0"/>
              <a:t>a completely different </a:t>
            </a:r>
            <a:r>
              <a:rPr lang="en-US" b="1" dirty="0"/>
              <a:t>original order</a:t>
            </a:r>
            <a:r>
              <a:rPr lang="en-US" dirty="0" smtClean="0"/>
              <a:t>:</a:t>
            </a:r>
          </a:p>
          <a:p>
            <a:endParaRPr lang="en-GB" dirty="0"/>
          </a:p>
          <a:p>
            <a:r>
              <a:rPr lang="en-US" b="1" dirty="0"/>
              <a:t>“22</a:t>
            </a:r>
            <a:r>
              <a:rPr lang="en-US" b="1" baseline="30000" dirty="0"/>
              <a:t>nd</a:t>
            </a:r>
            <a:r>
              <a:rPr lang="en-US" b="1" dirty="0"/>
              <a:t> March 1783</a:t>
            </a:r>
            <a:endParaRPr lang="en-GB" dirty="0"/>
          </a:p>
          <a:p>
            <a:r>
              <a:rPr lang="en-US" b="1" dirty="0"/>
              <a:t>By order of </a:t>
            </a:r>
            <a:r>
              <a:rPr lang="en-US" b="1" dirty="0" err="1"/>
              <a:t>Mr</a:t>
            </a:r>
            <a:r>
              <a:rPr lang="en-US" b="1" dirty="0"/>
              <a:t>: Wrighte, all P: B’s:, or </a:t>
            </a:r>
            <a:r>
              <a:rPr lang="en-US" b="1" dirty="0" err="1"/>
              <a:t>namings</a:t>
            </a:r>
            <a:r>
              <a:rPr lang="en-US" b="1" dirty="0"/>
              <a:t>, are henceforth [to be] Registered [as if] they [had] been received into the Church</a:t>
            </a:r>
            <a:r>
              <a:rPr lang="en-US" b="1" dirty="0" smtClean="0"/>
              <a:t>”</a:t>
            </a:r>
          </a:p>
          <a:p>
            <a:endParaRPr lang="en-GB" dirty="0"/>
          </a:p>
          <a:p>
            <a:r>
              <a:rPr lang="en-US" dirty="0"/>
              <a:t>The </a:t>
            </a:r>
            <a:r>
              <a:rPr lang="en-US" i="1" dirty="0"/>
              <a:t>corrected</a:t>
            </a:r>
            <a:r>
              <a:rPr lang="en-US" dirty="0"/>
              <a:t> order therefore actually represents a local policy </a:t>
            </a:r>
            <a:r>
              <a:rPr lang="en-US" i="1" dirty="0"/>
              <a:t>reversal</a:t>
            </a:r>
            <a:r>
              <a:rPr lang="en-US" dirty="0"/>
              <a:t> relating to the treatment of private baptisms. The </a:t>
            </a:r>
            <a:r>
              <a:rPr lang="en-US" i="1" dirty="0"/>
              <a:t>original</a:t>
            </a:r>
            <a:r>
              <a:rPr lang="en-US" dirty="0"/>
              <a:t> order on 22</a:t>
            </a:r>
            <a:r>
              <a:rPr lang="en-US" baseline="30000" dirty="0"/>
              <a:t>nd</a:t>
            </a:r>
            <a:r>
              <a:rPr lang="en-US" dirty="0"/>
              <a:t> March 1783 suggests a policy change which </a:t>
            </a:r>
            <a:r>
              <a:rPr lang="en-US" b="1" dirty="0"/>
              <a:t>would have elevated private baptisms to the same status as public </a:t>
            </a:r>
            <a:r>
              <a:rPr lang="en-US" b="1" dirty="0" smtClean="0"/>
              <a:t>baptisms</a:t>
            </a:r>
            <a:r>
              <a:rPr lang="en-US" dirty="0" smtClean="0"/>
              <a:t> – actually </a:t>
            </a:r>
            <a:r>
              <a:rPr lang="en-US" i="1" dirty="0" smtClean="0"/>
              <a:t>against</a:t>
            </a:r>
            <a:r>
              <a:rPr lang="en-US" dirty="0" smtClean="0"/>
              <a:t> prayer book rubric</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4572000" y="692696"/>
            <a:ext cx="4211960" cy="6048672"/>
          </a:xfrm>
          <a:prstGeom prst="rect">
            <a:avLst/>
          </a:prstGeom>
          <a:noFill/>
          <a:ln w="9525">
            <a:solidFill>
              <a:schemeClr val="tx1"/>
            </a:solidFill>
            <a:miter lim="800000"/>
            <a:headEnd/>
            <a:tailEnd/>
          </a:ln>
          <a:effectLst>
            <a:outerShdw blurRad="50800" dist="76200" dir="2700000" algn="tl" rotWithShape="0">
              <a:prstClr val="black">
                <a:alpha val="40000"/>
              </a:prstClr>
            </a:outerShdw>
          </a:effectLst>
        </p:spPr>
      </p:pic>
      <p:sp>
        <p:nvSpPr>
          <p:cNvPr id="5" name="TextBox 4"/>
          <p:cNvSpPr txBox="1"/>
          <p:nvPr/>
        </p:nvSpPr>
        <p:spPr>
          <a:xfrm>
            <a:off x="1763688" y="0"/>
            <a:ext cx="4896544" cy="400110"/>
          </a:xfrm>
          <a:prstGeom prst="rect">
            <a:avLst/>
          </a:prstGeom>
          <a:solidFill>
            <a:schemeClr val="bg1"/>
          </a:solidFill>
          <a:ln>
            <a:solidFill>
              <a:schemeClr val="tx1"/>
            </a:solidFill>
          </a:ln>
          <a:effectLst>
            <a:outerShdw blurRad="50800" dist="76200" dir="2700000" algn="tl" rotWithShape="0">
              <a:prstClr val="black">
                <a:alpha val="40000"/>
              </a:prstClr>
            </a:outerShdw>
          </a:effectLst>
        </p:spPr>
        <p:txBody>
          <a:bodyPr wrap="square" rtlCol="0">
            <a:spAutoFit/>
          </a:bodyPr>
          <a:lstStyle/>
          <a:p>
            <a:r>
              <a:rPr lang="en-GB" sz="2000" dirty="0" smtClean="0"/>
              <a:t>The </a:t>
            </a:r>
            <a:r>
              <a:rPr lang="en-GB" sz="2000" dirty="0" err="1" smtClean="0"/>
              <a:t>Wrighte</a:t>
            </a:r>
            <a:r>
              <a:rPr lang="en-GB" sz="2000" dirty="0" smtClean="0"/>
              <a:t>-Boyer dispute 1782-4</a:t>
            </a:r>
            <a:endParaRPr lang="en-GB" sz="2000" dirty="0"/>
          </a:p>
        </p:txBody>
      </p:sp>
      <p:pic>
        <p:nvPicPr>
          <p:cNvPr id="1026" name="Picture 2"/>
          <p:cNvPicPr>
            <a:picLocks noChangeAspect="1" noChangeArrowheads="1"/>
          </p:cNvPicPr>
          <p:nvPr/>
        </p:nvPicPr>
        <p:blipFill>
          <a:blip r:embed="rId3" cstate="print"/>
          <a:srcRect/>
          <a:stretch>
            <a:fillRect/>
          </a:stretch>
        </p:blipFill>
        <p:spPr bwMode="auto">
          <a:xfrm>
            <a:off x="107504" y="692696"/>
            <a:ext cx="3878424" cy="6048672"/>
          </a:xfrm>
          <a:prstGeom prst="rect">
            <a:avLst/>
          </a:prstGeom>
          <a:noFill/>
          <a:ln w="9525">
            <a:solidFill>
              <a:schemeClr val="tx1"/>
            </a:solidFill>
            <a:miter lim="800000"/>
            <a:headEnd/>
            <a:tailEnd/>
          </a:ln>
          <a:effectLst>
            <a:outerShdw blurRad="50800" dist="762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259632" y="2060848"/>
          <a:ext cx="6480720" cy="469501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39552" y="1124744"/>
            <a:ext cx="7848872" cy="646331"/>
          </a:xfrm>
          <a:prstGeom prst="rect">
            <a:avLst/>
          </a:prstGeom>
          <a:noFill/>
        </p:spPr>
        <p:txBody>
          <a:bodyPr wrap="square" rtlCol="0">
            <a:spAutoFit/>
          </a:bodyPr>
          <a:lstStyle/>
          <a:p>
            <a:r>
              <a:rPr lang="en-US" dirty="0"/>
              <a:t>Percentage of baptisms </a:t>
            </a:r>
            <a:r>
              <a:rPr lang="en-US" dirty="0" smtClean="0"/>
              <a:t>labelled as </a:t>
            </a:r>
            <a:r>
              <a:rPr lang="en-US" dirty="0"/>
              <a:t>privately baptized or as home christenings 1751-1810</a:t>
            </a:r>
            <a:endParaRPr lang="en-GB" dirty="0"/>
          </a:p>
        </p:txBody>
      </p:sp>
      <p:sp>
        <p:nvSpPr>
          <p:cNvPr id="4" name="TextBox 3"/>
          <p:cNvSpPr txBox="1"/>
          <p:nvPr/>
        </p:nvSpPr>
        <p:spPr>
          <a:xfrm>
            <a:off x="323528" y="332656"/>
            <a:ext cx="8136904" cy="369332"/>
          </a:xfrm>
          <a:prstGeom prst="rect">
            <a:avLst/>
          </a:prstGeom>
          <a:noFill/>
        </p:spPr>
        <p:txBody>
          <a:bodyPr wrap="square" rtlCol="0">
            <a:spAutoFit/>
          </a:bodyPr>
          <a:lstStyle/>
          <a:p>
            <a:r>
              <a:rPr lang="en-GB" dirty="0" smtClean="0"/>
              <a:t>The baptism fee books do not record private christenings consistently....</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908720"/>
            <a:ext cx="7272808" cy="4524315"/>
          </a:xfrm>
          <a:prstGeom prst="rect">
            <a:avLst/>
          </a:prstGeom>
          <a:noFill/>
        </p:spPr>
        <p:txBody>
          <a:bodyPr wrap="square" rtlCol="0">
            <a:spAutoFit/>
          </a:bodyPr>
          <a:lstStyle/>
          <a:p>
            <a:r>
              <a:rPr lang="en-US" dirty="0" smtClean="0"/>
              <a:t>Data </a:t>
            </a:r>
            <a:r>
              <a:rPr lang="en-US" dirty="0"/>
              <a:t>in </a:t>
            </a:r>
            <a:r>
              <a:rPr lang="en-US" dirty="0">
                <a:hlinkClick r:id="rId2" action="ppaction://hlinksldjump"/>
              </a:rPr>
              <a:t>Figure 2</a:t>
            </a:r>
            <a:r>
              <a:rPr lang="en-US" dirty="0"/>
              <a:t> (percentage distribution of fees) would (assuming that </a:t>
            </a:r>
            <a:r>
              <a:rPr lang="en-US" i="1" dirty="0"/>
              <a:t>all</a:t>
            </a:r>
            <a:r>
              <a:rPr lang="en-US" dirty="0"/>
              <a:t> fees over 18d represented a ‘home christening’ of some sort) suggest that </a:t>
            </a:r>
            <a:r>
              <a:rPr lang="en-US" b="1" dirty="0"/>
              <a:t>private baptisms must have taken place in at least 31% of </a:t>
            </a:r>
            <a:r>
              <a:rPr lang="en-US" b="1" i="1" dirty="0"/>
              <a:t>all</a:t>
            </a:r>
            <a:r>
              <a:rPr lang="en-US" b="1" dirty="0"/>
              <a:t> christening ‘processes’ in the parish between 1751 and 1794</a:t>
            </a:r>
            <a:r>
              <a:rPr lang="en-US" dirty="0"/>
              <a:t>. Moreover if we allow for 545 cases in this period when </a:t>
            </a:r>
            <a:r>
              <a:rPr lang="en-US" i="1" dirty="0"/>
              <a:t>labelled</a:t>
            </a:r>
            <a:r>
              <a:rPr lang="en-US" dirty="0"/>
              <a:t> home christenings were </a:t>
            </a:r>
            <a:r>
              <a:rPr lang="en-US" i="1" dirty="0"/>
              <a:t>not</a:t>
            </a:r>
            <a:r>
              <a:rPr lang="en-US" dirty="0"/>
              <a:t> charged fees, we get </a:t>
            </a:r>
            <a:r>
              <a:rPr lang="en-US" b="1" dirty="0"/>
              <a:t>an overall figure of 33%. </a:t>
            </a:r>
            <a:endParaRPr lang="en-US" b="1" dirty="0" smtClean="0"/>
          </a:p>
          <a:p>
            <a:endParaRPr lang="en-US" dirty="0"/>
          </a:p>
          <a:p>
            <a:r>
              <a:rPr lang="en-US" dirty="0" smtClean="0"/>
              <a:t>Therefore </a:t>
            </a:r>
            <a:r>
              <a:rPr lang="en-US" dirty="0"/>
              <a:t>the fees charged alone suggest that </a:t>
            </a:r>
            <a:r>
              <a:rPr lang="en-US" dirty="0" smtClean="0"/>
              <a:t>at least one </a:t>
            </a:r>
            <a:r>
              <a:rPr lang="en-US" dirty="0"/>
              <a:t>third of </a:t>
            </a:r>
            <a:r>
              <a:rPr lang="en-US" i="1" dirty="0"/>
              <a:t>all</a:t>
            </a:r>
            <a:r>
              <a:rPr lang="en-US" dirty="0"/>
              <a:t> registered baptisms involved a private ceremony of some sort prior to, or instead of, a standard public ceremony. </a:t>
            </a:r>
            <a:endParaRPr lang="en-US" dirty="0" smtClean="0"/>
          </a:p>
          <a:p>
            <a:endParaRPr lang="en-US" dirty="0" smtClean="0"/>
          </a:p>
          <a:p>
            <a:r>
              <a:rPr lang="en-US" dirty="0" smtClean="0"/>
              <a:t>If </a:t>
            </a:r>
            <a:r>
              <a:rPr lang="en-US" dirty="0"/>
              <a:t>this estimate is reasonable, it must explain why so few infant children died without given forenames in the burial </a:t>
            </a:r>
            <a:r>
              <a:rPr lang="en-US" dirty="0" smtClean="0"/>
              <a:t>register (aged above a few days) </a:t>
            </a:r>
          </a:p>
          <a:p>
            <a:endParaRPr lang="en-US" dirty="0" smtClean="0"/>
          </a:p>
          <a:p>
            <a:r>
              <a:rPr lang="en-US" dirty="0" smtClean="0"/>
              <a:t>Both sick children </a:t>
            </a:r>
            <a:r>
              <a:rPr lang="en-US" i="1" dirty="0" smtClean="0"/>
              <a:t>and </a:t>
            </a:r>
            <a:r>
              <a:rPr lang="en-US" i="1" dirty="0"/>
              <a:t>many others</a:t>
            </a:r>
            <a:r>
              <a:rPr lang="en-US" dirty="0"/>
              <a:t> had already undergone a ‘naming’ even though they died before a registered public </a:t>
            </a:r>
            <a:r>
              <a:rPr lang="en-US" dirty="0" smtClean="0"/>
              <a:t>baptism or certification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27582" y="2060850"/>
          <a:ext cx="6192692" cy="3384379"/>
        </p:xfrm>
        <a:graphic>
          <a:graphicData uri="http://schemas.openxmlformats.org/drawingml/2006/table">
            <a:tbl>
              <a:tblPr/>
              <a:tblGrid>
                <a:gridCol w="866616"/>
                <a:gridCol w="866616"/>
                <a:gridCol w="866616"/>
                <a:gridCol w="866616"/>
                <a:gridCol w="992996"/>
                <a:gridCol w="866616"/>
                <a:gridCol w="866616"/>
              </a:tblGrid>
              <a:tr h="286569">
                <a:tc gridSpan="3">
                  <a:txBody>
                    <a:bodyPr/>
                    <a:lstStyle/>
                    <a:p>
                      <a:pPr algn="l" fontAlgn="b"/>
                      <a:endParaRPr lang="en-GB" sz="1200" b="1" i="0" u="none" strike="noStrike" dirty="0">
                        <a:solidFill>
                          <a:srgbClr val="000000"/>
                        </a:solidFill>
                        <a:latin typeface="Calibri"/>
                      </a:endParaRPr>
                    </a:p>
                  </a:txBody>
                  <a:tcPr marL="9525" marR="9525" marT="9525" marB="0" anchor="b">
                    <a:lnL>
                      <a:noFill/>
                    </a:lnL>
                    <a:lnR>
                      <a:noFill/>
                    </a:lnR>
                    <a:lnT>
                      <a:noFill/>
                    </a:lnT>
                    <a:lnB>
                      <a:noFill/>
                    </a:lnB>
                  </a:tcPr>
                </a:tc>
                <a:tc hMerge="1">
                  <a:txBody>
                    <a:bodyPr/>
                    <a:lstStyle/>
                    <a:p>
                      <a:endParaRPr lang="en-GB"/>
                    </a:p>
                  </a:txBody>
                  <a:tcPr/>
                </a:tc>
                <a:tc hMerge="1">
                  <a:txBody>
                    <a:bodyPr/>
                    <a:lstStyle/>
                    <a:p>
                      <a:endParaRPr lang="en-GB"/>
                    </a:p>
                  </a:txBody>
                  <a:tcPr/>
                </a:tc>
                <a:tc>
                  <a:txBody>
                    <a:bodyPr/>
                    <a:lstStyle/>
                    <a:p>
                      <a:pPr algn="l" fontAlgn="b"/>
                      <a:endParaRPr lang="en-GB"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200" b="0" i="0" u="none" strike="noStrike">
                        <a:solidFill>
                          <a:srgbClr val="000000"/>
                        </a:solidFill>
                        <a:latin typeface="Calibri"/>
                      </a:endParaRPr>
                    </a:p>
                  </a:txBody>
                  <a:tcPr marL="9525" marR="9525" marT="9525" marB="0" anchor="b">
                    <a:lnL>
                      <a:noFill/>
                    </a:lnL>
                    <a:lnR>
                      <a:noFill/>
                    </a:lnR>
                    <a:lnT>
                      <a:noFill/>
                    </a:lnT>
                    <a:lnB>
                      <a:noFill/>
                    </a:lnB>
                  </a:tcPr>
                </a:tc>
              </a:tr>
              <a:tr h="286569">
                <a:tc gridSpan="7">
                  <a:txBody>
                    <a:bodyPr/>
                    <a:lstStyle/>
                    <a:p>
                      <a:pPr algn="l" fontAlgn="b"/>
                      <a:r>
                        <a:rPr lang="en-GB" sz="1200" b="0" i="0" u="none" strike="noStrike" dirty="0">
                          <a:solidFill>
                            <a:srgbClr val="000000"/>
                          </a:solidFill>
                          <a:latin typeface="Calibri"/>
                        </a:rPr>
                        <a:t>characteristics of 'P' baptisms differ between early series and later (1795+)</a:t>
                      </a:r>
                    </a:p>
                  </a:txBody>
                  <a:tcPr marL="9525" marR="9525" marT="9525" marB="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86569">
                <a:tc gridSpan="2">
                  <a:txBody>
                    <a:bodyPr/>
                    <a:lstStyle/>
                    <a:p>
                      <a:pPr algn="l" fontAlgn="b"/>
                      <a:r>
                        <a:rPr lang="en-GB" sz="1200" b="1" i="0" u="none" strike="noStrike">
                          <a:solidFill>
                            <a:srgbClr val="000000"/>
                          </a:solidFill>
                          <a:latin typeface="Calibri"/>
                        </a:rPr>
                        <a:t>baptisms 1752-89</a:t>
                      </a:r>
                    </a:p>
                  </a:txBody>
                  <a:tcPr marL="9525" marR="9525" marT="9525" marB="0" anchor="b">
                    <a:lnL>
                      <a:noFill/>
                    </a:lnL>
                    <a:lnR>
                      <a:noFill/>
                    </a:lnR>
                    <a:lnT>
                      <a:noFill/>
                    </a:lnT>
                    <a:lnB>
                      <a:noFill/>
                    </a:lnB>
                  </a:tcPr>
                </a:tc>
                <a:tc hMerge="1">
                  <a:txBody>
                    <a:bodyPr/>
                    <a:lstStyle/>
                    <a:p>
                      <a:endParaRPr lang="en-GB"/>
                    </a:p>
                  </a:txBody>
                  <a:tcPr/>
                </a:tc>
                <a:tc>
                  <a:txBody>
                    <a:bodyPr/>
                    <a:lstStyle/>
                    <a:p>
                      <a:pPr algn="l" fontAlgn="b"/>
                      <a:endParaRPr lang="en-GB"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GB" sz="1200" b="0" i="0" u="none" strike="noStrike">
                        <a:solidFill>
                          <a:srgbClr val="000000"/>
                        </a:solidFill>
                        <a:latin typeface="Calibri"/>
                      </a:endParaRPr>
                    </a:p>
                  </a:txBody>
                  <a:tcPr marL="9525" marR="9525" marT="9525" marB="0" anchor="b">
                    <a:lnL>
                      <a:noFill/>
                    </a:lnL>
                    <a:lnR>
                      <a:noFill/>
                    </a:lnR>
                    <a:lnT>
                      <a:noFill/>
                    </a:lnT>
                    <a:lnB>
                      <a:noFill/>
                    </a:lnB>
                  </a:tcPr>
                </a:tc>
                <a:tc gridSpan="2">
                  <a:txBody>
                    <a:bodyPr/>
                    <a:lstStyle/>
                    <a:p>
                      <a:pPr algn="l" fontAlgn="b"/>
                      <a:r>
                        <a:rPr lang="en-GB" sz="1200" b="1" i="0" u="none" strike="noStrike">
                          <a:solidFill>
                            <a:srgbClr val="000000"/>
                          </a:solidFill>
                          <a:latin typeface="Calibri"/>
                        </a:rPr>
                        <a:t>baptisms 1785-1810</a:t>
                      </a:r>
                    </a:p>
                  </a:txBody>
                  <a:tcPr marL="9525" marR="9525" marT="9525" marB="0" anchor="b">
                    <a:lnL>
                      <a:noFill/>
                    </a:lnL>
                    <a:lnR>
                      <a:noFill/>
                    </a:lnR>
                    <a:lnT>
                      <a:noFill/>
                    </a:lnT>
                    <a:lnB>
                      <a:noFill/>
                    </a:lnB>
                  </a:tcPr>
                </a:tc>
                <a:tc hMerge="1">
                  <a:txBody>
                    <a:bodyPr/>
                    <a:lstStyle/>
                    <a:p>
                      <a:endParaRPr lang="en-GB"/>
                    </a:p>
                  </a:txBody>
                  <a:tcPr/>
                </a:tc>
                <a:tc>
                  <a:txBody>
                    <a:bodyPr/>
                    <a:lstStyle/>
                    <a:p>
                      <a:pPr algn="l" fontAlgn="b"/>
                      <a:endParaRPr lang="en-GB" sz="1200" b="1" i="0" u="none" strike="noStrike" dirty="0">
                        <a:solidFill>
                          <a:srgbClr val="000000"/>
                        </a:solidFill>
                        <a:latin typeface="Calibri"/>
                      </a:endParaRPr>
                    </a:p>
                  </a:txBody>
                  <a:tcPr marL="9525" marR="9525" marT="9525" marB="0" anchor="b">
                    <a:lnL>
                      <a:noFill/>
                    </a:lnL>
                    <a:lnR>
                      <a:noFill/>
                    </a:lnR>
                    <a:lnT>
                      <a:noFill/>
                    </a:lnT>
                    <a:lnB>
                      <a:noFill/>
                    </a:lnB>
                  </a:tcPr>
                </a:tc>
              </a:tr>
              <a:tr h="286569">
                <a:tc>
                  <a:txBody>
                    <a:bodyPr/>
                    <a:lstStyle/>
                    <a:p>
                      <a:pPr algn="l" fontAlgn="b"/>
                      <a:endParaRPr lang="en-GB"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GB" sz="1200" b="0" i="0" u="none" strike="noStrike">
                          <a:solidFill>
                            <a:srgbClr val="000000"/>
                          </a:solidFill>
                          <a:latin typeface="Calibri"/>
                        </a:rPr>
                        <a:t>non-P</a:t>
                      </a:r>
                    </a:p>
                  </a:txBody>
                  <a:tcPr marL="9525" marR="9525" marT="9525" marB="0" anchor="b">
                    <a:lnL>
                      <a:noFill/>
                    </a:lnL>
                    <a:lnR>
                      <a:noFill/>
                    </a:lnR>
                    <a:lnT>
                      <a:noFill/>
                    </a:lnT>
                    <a:lnB>
                      <a:noFill/>
                    </a:lnB>
                  </a:tcPr>
                </a:tc>
                <a:tc>
                  <a:txBody>
                    <a:bodyPr/>
                    <a:lstStyle/>
                    <a:p>
                      <a:pPr algn="ctr" fontAlgn="b"/>
                      <a:r>
                        <a:rPr lang="en-GB" sz="1200" b="0" i="0" u="none" strike="noStrike">
                          <a:solidFill>
                            <a:srgbClr val="000000"/>
                          </a:solidFill>
                          <a:latin typeface="Calibri"/>
                        </a:rPr>
                        <a:t>P</a:t>
                      </a:r>
                    </a:p>
                  </a:txBody>
                  <a:tcPr marL="9525" marR="9525" marT="9525" marB="0" anchor="b">
                    <a:lnL>
                      <a:noFill/>
                    </a:lnL>
                    <a:lnR>
                      <a:noFill/>
                    </a:lnR>
                    <a:lnT>
                      <a:noFill/>
                    </a:lnT>
                    <a:lnB>
                      <a:noFill/>
                    </a:lnB>
                  </a:tcPr>
                </a:tc>
                <a:tc>
                  <a:txBody>
                    <a:bodyPr/>
                    <a:lstStyle/>
                    <a:p>
                      <a:pPr algn="l" fontAlgn="b"/>
                      <a:endParaRPr lang="en-GB" sz="12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GB" sz="1200" b="0" i="0" u="none" strike="noStrike">
                          <a:solidFill>
                            <a:srgbClr val="000000"/>
                          </a:solidFill>
                          <a:latin typeface="Calibri"/>
                        </a:rPr>
                        <a:t>normal</a:t>
                      </a:r>
                    </a:p>
                  </a:txBody>
                  <a:tcPr marL="9525" marR="9525" marT="9525" marB="0" anchor="b">
                    <a:lnL>
                      <a:noFill/>
                    </a:lnL>
                    <a:lnR>
                      <a:noFill/>
                    </a:lnR>
                    <a:lnT>
                      <a:noFill/>
                    </a:lnT>
                    <a:lnB>
                      <a:noFill/>
                    </a:lnB>
                  </a:tcPr>
                </a:tc>
                <a:tc>
                  <a:txBody>
                    <a:bodyPr/>
                    <a:lstStyle/>
                    <a:p>
                      <a:pPr algn="ctr" fontAlgn="b"/>
                      <a:r>
                        <a:rPr lang="en-GB" sz="1200" b="0" i="0" u="none" strike="noStrike">
                          <a:solidFill>
                            <a:srgbClr val="000000"/>
                          </a:solidFill>
                          <a:latin typeface="Calibri"/>
                        </a:rPr>
                        <a:t>P</a:t>
                      </a:r>
                    </a:p>
                  </a:txBody>
                  <a:tcPr marL="9525" marR="9525" marT="9525" marB="0" anchor="b">
                    <a:lnL>
                      <a:noFill/>
                    </a:lnL>
                    <a:lnR>
                      <a:noFill/>
                    </a:lnR>
                    <a:lnT>
                      <a:noFill/>
                    </a:lnT>
                    <a:lnB>
                      <a:noFill/>
                    </a:lnB>
                  </a:tcPr>
                </a:tc>
                <a:tc>
                  <a:txBody>
                    <a:bodyPr/>
                    <a:lstStyle/>
                    <a:p>
                      <a:pPr algn="ctr" fontAlgn="b"/>
                      <a:r>
                        <a:rPr lang="en-GB" sz="1200" b="0" i="0" u="none" strike="noStrike">
                          <a:solidFill>
                            <a:srgbClr val="000000"/>
                          </a:solidFill>
                          <a:latin typeface="Calibri"/>
                        </a:rPr>
                        <a:t>HC</a:t>
                      </a:r>
                    </a:p>
                  </a:txBody>
                  <a:tcPr marL="9525" marR="9525" marT="9525" marB="0" anchor="b">
                    <a:lnL>
                      <a:noFill/>
                    </a:lnL>
                    <a:lnR>
                      <a:noFill/>
                    </a:lnR>
                    <a:lnT>
                      <a:noFill/>
                    </a:lnT>
                    <a:lnB>
                      <a:noFill/>
                    </a:lnB>
                  </a:tcPr>
                </a:tc>
              </a:tr>
              <a:tr h="286569">
                <a:tc>
                  <a:txBody>
                    <a:bodyPr/>
                    <a:lstStyle/>
                    <a:p>
                      <a:pPr algn="l" fontAlgn="b"/>
                      <a:r>
                        <a:rPr lang="en-GB" sz="1200" b="0" i="0" u="none" strike="noStrike">
                          <a:solidFill>
                            <a:srgbClr val="000000"/>
                          </a:solidFill>
                          <a:latin typeface="Calibri"/>
                        </a:rPr>
                        <a:t>Sunday</a:t>
                      </a:r>
                    </a:p>
                  </a:txBody>
                  <a:tcPr marL="9525" marR="9525" marT="9525" marB="0" anchor="b">
                    <a:lnL>
                      <a:noFill/>
                    </a:lnL>
                    <a:lnR>
                      <a:noFill/>
                    </a:lnR>
                    <a:lnT>
                      <a:noFill/>
                    </a:lnT>
                    <a:lnB>
                      <a:noFill/>
                    </a:lnB>
                  </a:tcPr>
                </a:tc>
                <a:tc>
                  <a:txBody>
                    <a:bodyPr/>
                    <a:lstStyle/>
                    <a:p>
                      <a:pPr algn="ctr" fontAlgn="b"/>
                      <a:r>
                        <a:rPr lang="en-GB" sz="1200" b="0" i="0" u="none" strike="noStrike">
                          <a:solidFill>
                            <a:srgbClr val="000000"/>
                          </a:solidFill>
                          <a:latin typeface="Calibri"/>
                        </a:rPr>
                        <a:t>50.51</a:t>
                      </a:r>
                    </a:p>
                  </a:txBody>
                  <a:tcPr marL="9525" marR="9525" marT="9525" marB="0" anchor="b">
                    <a:lnL>
                      <a:noFill/>
                    </a:lnL>
                    <a:lnR>
                      <a:noFill/>
                    </a:lnR>
                    <a:lnT>
                      <a:noFill/>
                    </a:lnT>
                    <a:lnB>
                      <a:noFill/>
                    </a:lnB>
                  </a:tcPr>
                </a:tc>
                <a:tc>
                  <a:txBody>
                    <a:bodyPr/>
                    <a:lstStyle/>
                    <a:p>
                      <a:pPr algn="ctr" fontAlgn="b"/>
                      <a:r>
                        <a:rPr lang="en-GB" sz="1200" b="0" i="0" u="none" strike="noStrike">
                          <a:solidFill>
                            <a:srgbClr val="000000"/>
                          </a:solidFill>
                          <a:latin typeface="Calibri"/>
                        </a:rPr>
                        <a:t>15.25</a:t>
                      </a:r>
                    </a:p>
                  </a:txBody>
                  <a:tcPr marL="9525" marR="9525" marT="9525" marB="0" anchor="b">
                    <a:lnL>
                      <a:noFill/>
                    </a:lnL>
                    <a:lnR>
                      <a:noFill/>
                    </a:lnR>
                    <a:lnT>
                      <a:noFill/>
                    </a:lnT>
                    <a:lnB>
                      <a:noFill/>
                    </a:lnB>
                  </a:tcPr>
                </a:tc>
                <a:tc>
                  <a:txBody>
                    <a:bodyPr/>
                    <a:lstStyle/>
                    <a:p>
                      <a:pPr algn="l" fontAlgn="b"/>
                      <a:r>
                        <a:rPr lang="en-GB" sz="1200" b="0" i="0" u="none" strike="noStrike">
                          <a:solidFill>
                            <a:srgbClr val="000000"/>
                          </a:solidFill>
                          <a:latin typeface="Calibri"/>
                        </a:rPr>
                        <a:t>Sunday</a:t>
                      </a:r>
                    </a:p>
                  </a:txBody>
                  <a:tcPr marL="9525" marR="9525" marT="9525" marB="0" anchor="b">
                    <a:lnL>
                      <a:noFill/>
                    </a:lnL>
                    <a:lnR>
                      <a:noFill/>
                    </a:lnR>
                    <a:lnT>
                      <a:noFill/>
                    </a:lnT>
                    <a:lnB>
                      <a:noFill/>
                    </a:lnB>
                  </a:tcPr>
                </a:tc>
                <a:tc>
                  <a:txBody>
                    <a:bodyPr/>
                    <a:lstStyle/>
                    <a:p>
                      <a:pPr algn="ctr" fontAlgn="b"/>
                      <a:r>
                        <a:rPr lang="en-GB" sz="1200" b="0" i="0" u="none" strike="noStrike">
                          <a:solidFill>
                            <a:srgbClr val="000000"/>
                          </a:solidFill>
                          <a:latin typeface="Calibri"/>
                        </a:rPr>
                        <a:t>57.25</a:t>
                      </a:r>
                    </a:p>
                  </a:txBody>
                  <a:tcPr marL="9525" marR="9525" marT="9525" marB="0" anchor="b">
                    <a:lnL>
                      <a:noFill/>
                    </a:lnL>
                    <a:lnR>
                      <a:noFill/>
                    </a:lnR>
                    <a:lnT>
                      <a:noFill/>
                    </a:lnT>
                    <a:lnB>
                      <a:noFill/>
                    </a:lnB>
                  </a:tcPr>
                </a:tc>
                <a:tc>
                  <a:txBody>
                    <a:bodyPr/>
                    <a:lstStyle/>
                    <a:p>
                      <a:pPr algn="ctr" fontAlgn="b"/>
                      <a:r>
                        <a:rPr lang="en-GB" sz="1200" b="0" i="0" u="none" strike="noStrike">
                          <a:solidFill>
                            <a:srgbClr val="000000"/>
                          </a:solidFill>
                          <a:latin typeface="Calibri"/>
                        </a:rPr>
                        <a:t>48.65</a:t>
                      </a:r>
                    </a:p>
                  </a:txBody>
                  <a:tcPr marL="9525" marR="9525" marT="9525" marB="0" anchor="b">
                    <a:lnL>
                      <a:noFill/>
                    </a:lnL>
                    <a:lnR>
                      <a:noFill/>
                    </a:lnR>
                    <a:lnT>
                      <a:noFill/>
                    </a:lnT>
                    <a:lnB>
                      <a:noFill/>
                    </a:lnB>
                  </a:tcPr>
                </a:tc>
                <a:tc>
                  <a:txBody>
                    <a:bodyPr/>
                    <a:lstStyle/>
                    <a:p>
                      <a:pPr algn="ctr" fontAlgn="b"/>
                      <a:r>
                        <a:rPr lang="en-GB" sz="1200" b="0" i="0" u="none" strike="noStrike">
                          <a:solidFill>
                            <a:srgbClr val="000000"/>
                          </a:solidFill>
                          <a:latin typeface="Calibri"/>
                        </a:rPr>
                        <a:t>25.60</a:t>
                      </a:r>
                    </a:p>
                  </a:txBody>
                  <a:tcPr marL="9525" marR="9525" marT="9525" marB="0" anchor="b">
                    <a:lnL>
                      <a:noFill/>
                    </a:lnL>
                    <a:lnR>
                      <a:noFill/>
                    </a:lnR>
                    <a:lnT>
                      <a:noFill/>
                    </a:lnT>
                    <a:lnB>
                      <a:noFill/>
                    </a:lnB>
                  </a:tcPr>
                </a:tc>
              </a:tr>
              <a:tr h="286569">
                <a:tc>
                  <a:txBody>
                    <a:bodyPr/>
                    <a:lstStyle/>
                    <a:p>
                      <a:pPr algn="l" fontAlgn="b"/>
                      <a:r>
                        <a:rPr lang="en-GB" sz="1200" b="0" i="0" u="none" strike="noStrike">
                          <a:solidFill>
                            <a:srgbClr val="000000"/>
                          </a:solidFill>
                          <a:latin typeface="Calibri"/>
                        </a:rPr>
                        <a:t>Monday</a:t>
                      </a:r>
                    </a:p>
                  </a:txBody>
                  <a:tcPr marL="9525" marR="9525" marT="9525" marB="0" anchor="b">
                    <a:lnL>
                      <a:noFill/>
                    </a:lnL>
                    <a:lnR>
                      <a:noFill/>
                    </a:lnR>
                    <a:lnT>
                      <a:noFill/>
                    </a:lnT>
                    <a:lnB>
                      <a:noFill/>
                    </a:lnB>
                  </a:tcPr>
                </a:tc>
                <a:tc>
                  <a:txBody>
                    <a:bodyPr/>
                    <a:lstStyle/>
                    <a:p>
                      <a:pPr algn="ctr" fontAlgn="b"/>
                      <a:r>
                        <a:rPr lang="en-GB" sz="1200" b="0" i="0" u="none" strike="noStrike">
                          <a:solidFill>
                            <a:srgbClr val="000000"/>
                          </a:solidFill>
                          <a:latin typeface="Calibri"/>
                        </a:rPr>
                        <a:t>11.96</a:t>
                      </a:r>
                    </a:p>
                  </a:txBody>
                  <a:tcPr marL="9525" marR="9525" marT="9525" marB="0" anchor="b">
                    <a:lnL>
                      <a:noFill/>
                    </a:lnL>
                    <a:lnR>
                      <a:noFill/>
                    </a:lnR>
                    <a:lnT>
                      <a:noFill/>
                    </a:lnT>
                    <a:lnB>
                      <a:noFill/>
                    </a:lnB>
                  </a:tcPr>
                </a:tc>
                <a:tc>
                  <a:txBody>
                    <a:bodyPr/>
                    <a:lstStyle/>
                    <a:p>
                      <a:pPr algn="ctr" fontAlgn="b"/>
                      <a:r>
                        <a:rPr lang="en-GB" sz="1200" b="0" i="0" u="none" strike="noStrike" dirty="0">
                          <a:solidFill>
                            <a:srgbClr val="000000"/>
                          </a:solidFill>
                          <a:latin typeface="Calibri"/>
                        </a:rPr>
                        <a:t>16.67</a:t>
                      </a:r>
                    </a:p>
                  </a:txBody>
                  <a:tcPr marL="9525" marR="9525" marT="9525" marB="0" anchor="b">
                    <a:lnL>
                      <a:noFill/>
                    </a:lnL>
                    <a:lnR>
                      <a:noFill/>
                    </a:lnR>
                    <a:lnT>
                      <a:noFill/>
                    </a:lnT>
                    <a:lnB>
                      <a:noFill/>
                    </a:lnB>
                  </a:tcPr>
                </a:tc>
                <a:tc>
                  <a:txBody>
                    <a:bodyPr/>
                    <a:lstStyle/>
                    <a:p>
                      <a:pPr algn="l" fontAlgn="b"/>
                      <a:r>
                        <a:rPr lang="en-GB" sz="1200" b="0" i="0" u="none" strike="noStrike">
                          <a:solidFill>
                            <a:srgbClr val="000000"/>
                          </a:solidFill>
                          <a:latin typeface="Calibri"/>
                        </a:rPr>
                        <a:t>Monday</a:t>
                      </a:r>
                    </a:p>
                  </a:txBody>
                  <a:tcPr marL="9525" marR="9525" marT="9525" marB="0" anchor="b">
                    <a:lnL>
                      <a:noFill/>
                    </a:lnL>
                    <a:lnR>
                      <a:noFill/>
                    </a:lnR>
                    <a:lnT>
                      <a:noFill/>
                    </a:lnT>
                    <a:lnB>
                      <a:noFill/>
                    </a:lnB>
                  </a:tcPr>
                </a:tc>
                <a:tc>
                  <a:txBody>
                    <a:bodyPr/>
                    <a:lstStyle/>
                    <a:p>
                      <a:pPr algn="ctr" fontAlgn="b"/>
                      <a:r>
                        <a:rPr lang="en-GB" sz="1200" b="0" i="0" u="none" strike="noStrike">
                          <a:solidFill>
                            <a:srgbClr val="000000"/>
                          </a:solidFill>
                          <a:latin typeface="Calibri"/>
                        </a:rPr>
                        <a:t>12.53</a:t>
                      </a:r>
                    </a:p>
                  </a:txBody>
                  <a:tcPr marL="9525" marR="9525" marT="9525" marB="0" anchor="b">
                    <a:lnL>
                      <a:noFill/>
                    </a:lnL>
                    <a:lnR>
                      <a:noFill/>
                    </a:lnR>
                    <a:lnT>
                      <a:noFill/>
                    </a:lnT>
                    <a:lnB>
                      <a:noFill/>
                    </a:lnB>
                  </a:tcPr>
                </a:tc>
                <a:tc>
                  <a:txBody>
                    <a:bodyPr/>
                    <a:lstStyle/>
                    <a:p>
                      <a:pPr algn="ctr" fontAlgn="b"/>
                      <a:r>
                        <a:rPr lang="en-GB" sz="1200" b="0" i="0" u="none" strike="noStrike">
                          <a:solidFill>
                            <a:srgbClr val="000000"/>
                          </a:solidFill>
                          <a:latin typeface="Calibri"/>
                        </a:rPr>
                        <a:t>19.46</a:t>
                      </a:r>
                    </a:p>
                  </a:txBody>
                  <a:tcPr marL="9525" marR="9525" marT="9525" marB="0" anchor="b">
                    <a:lnL>
                      <a:noFill/>
                    </a:lnL>
                    <a:lnR>
                      <a:noFill/>
                    </a:lnR>
                    <a:lnT>
                      <a:noFill/>
                    </a:lnT>
                    <a:lnB>
                      <a:noFill/>
                    </a:lnB>
                  </a:tcPr>
                </a:tc>
                <a:tc>
                  <a:txBody>
                    <a:bodyPr/>
                    <a:lstStyle/>
                    <a:p>
                      <a:pPr algn="ctr" fontAlgn="b"/>
                      <a:r>
                        <a:rPr lang="en-GB" sz="1200" b="0" i="0" u="none" strike="noStrike">
                          <a:solidFill>
                            <a:srgbClr val="000000"/>
                          </a:solidFill>
                          <a:latin typeface="Calibri"/>
                        </a:rPr>
                        <a:t>12.19</a:t>
                      </a:r>
                    </a:p>
                  </a:txBody>
                  <a:tcPr marL="9525" marR="9525" marT="9525" marB="0" anchor="b">
                    <a:lnL>
                      <a:noFill/>
                    </a:lnL>
                    <a:lnR>
                      <a:noFill/>
                    </a:lnR>
                    <a:lnT>
                      <a:noFill/>
                    </a:lnT>
                    <a:lnB>
                      <a:noFill/>
                    </a:lnB>
                  </a:tcPr>
                </a:tc>
              </a:tr>
              <a:tr h="286569">
                <a:tc>
                  <a:txBody>
                    <a:bodyPr/>
                    <a:lstStyle/>
                    <a:p>
                      <a:pPr algn="l" fontAlgn="b"/>
                      <a:r>
                        <a:rPr lang="en-GB" sz="1200" b="0" i="0" u="none" strike="noStrike">
                          <a:solidFill>
                            <a:srgbClr val="000000"/>
                          </a:solidFill>
                          <a:latin typeface="Calibri"/>
                        </a:rPr>
                        <a:t>Tuesday</a:t>
                      </a:r>
                    </a:p>
                  </a:txBody>
                  <a:tcPr marL="9525" marR="9525" marT="9525" marB="0" anchor="b">
                    <a:lnL>
                      <a:noFill/>
                    </a:lnL>
                    <a:lnR>
                      <a:noFill/>
                    </a:lnR>
                    <a:lnT>
                      <a:noFill/>
                    </a:lnT>
                    <a:lnB>
                      <a:noFill/>
                    </a:lnB>
                  </a:tcPr>
                </a:tc>
                <a:tc>
                  <a:txBody>
                    <a:bodyPr/>
                    <a:lstStyle/>
                    <a:p>
                      <a:pPr algn="ctr" fontAlgn="b"/>
                      <a:r>
                        <a:rPr lang="en-GB" sz="1200" b="0" i="0" u="none" strike="noStrike">
                          <a:solidFill>
                            <a:srgbClr val="000000"/>
                          </a:solidFill>
                          <a:latin typeface="Calibri"/>
                        </a:rPr>
                        <a:t>9.54</a:t>
                      </a:r>
                    </a:p>
                  </a:txBody>
                  <a:tcPr marL="9525" marR="9525" marT="9525" marB="0" anchor="b">
                    <a:lnL>
                      <a:noFill/>
                    </a:lnL>
                    <a:lnR>
                      <a:noFill/>
                    </a:lnR>
                    <a:lnT>
                      <a:noFill/>
                    </a:lnT>
                    <a:lnB>
                      <a:noFill/>
                    </a:lnB>
                  </a:tcPr>
                </a:tc>
                <a:tc>
                  <a:txBody>
                    <a:bodyPr/>
                    <a:lstStyle/>
                    <a:p>
                      <a:pPr algn="ctr" fontAlgn="b"/>
                      <a:r>
                        <a:rPr lang="en-GB" sz="1200" b="0" i="0" u="none" strike="noStrike">
                          <a:solidFill>
                            <a:srgbClr val="000000"/>
                          </a:solidFill>
                          <a:latin typeface="Calibri"/>
                        </a:rPr>
                        <a:t>12.26</a:t>
                      </a:r>
                    </a:p>
                  </a:txBody>
                  <a:tcPr marL="9525" marR="9525" marT="9525" marB="0" anchor="b">
                    <a:lnL>
                      <a:noFill/>
                    </a:lnL>
                    <a:lnR>
                      <a:noFill/>
                    </a:lnR>
                    <a:lnT>
                      <a:noFill/>
                    </a:lnT>
                    <a:lnB>
                      <a:noFill/>
                    </a:lnB>
                  </a:tcPr>
                </a:tc>
                <a:tc>
                  <a:txBody>
                    <a:bodyPr/>
                    <a:lstStyle/>
                    <a:p>
                      <a:pPr algn="l" fontAlgn="b"/>
                      <a:r>
                        <a:rPr lang="en-GB" sz="1200" b="0" i="0" u="none" strike="noStrike">
                          <a:solidFill>
                            <a:srgbClr val="000000"/>
                          </a:solidFill>
                          <a:latin typeface="Calibri"/>
                        </a:rPr>
                        <a:t>Tuesday</a:t>
                      </a:r>
                    </a:p>
                  </a:txBody>
                  <a:tcPr marL="9525" marR="9525" marT="9525" marB="0" anchor="b">
                    <a:lnL>
                      <a:noFill/>
                    </a:lnL>
                    <a:lnR>
                      <a:noFill/>
                    </a:lnR>
                    <a:lnT>
                      <a:noFill/>
                    </a:lnT>
                    <a:lnB>
                      <a:noFill/>
                    </a:lnB>
                  </a:tcPr>
                </a:tc>
                <a:tc>
                  <a:txBody>
                    <a:bodyPr/>
                    <a:lstStyle/>
                    <a:p>
                      <a:pPr algn="ctr" fontAlgn="b"/>
                      <a:r>
                        <a:rPr lang="en-GB" sz="1200" b="0" i="0" u="none" strike="noStrike">
                          <a:solidFill>
                            <a:srgbClr val="000000"/>
                          </a:solidFill>
                          <a:latin typeface="Calibri"/>
                        </a:rPr>
                        <a:t>9.59</a:t>
                      </a:r>
                    </a:p>
                  </a:txBody>
                  <a:tcPr marL="9525" marR="9525" marT="9525" marB="0" anchor="b">
                    <a:lnL>
                      <a:noFill/>
                    </a:lnL>
                    <a:lnR>
                      <a:noFill/>
                    </a:lnR>
                    <a:lnT>
                      <a:noFill/>
                    </a:lnT>
                    <a:lnB>
                      <a:noFill/>
                    </a:lnB>
                  </a:tcPr>
                </a:tc>
                <a:tc>
                  <a:txBody>
                    <a:bodyPr/>
                    <a:lstStyle/>
                    <a:p>
                      <a:pPr algn="ctr" fontAlgn="b"/>
                      <a:r>
                        <a:rPr lang="en-GB" sz="1200" b="0" i="0" u="none" strike="noStrike">
                          <a:solidFill>
                            <a:srgbClr val="000000"/>
                          </a:solidFill>
                          <a:latin typeface="Calibri"/>
                        </a:rPr>
                        <a:t>10.27</a:t>
                      </a:r>
                    </a:p>
                  </a:txBody>
                  <a:tcPr marL="9525" marR="9525" marT="9525" marB="0" anchor="b">
                    <a:lnL>
                      <a:noFill/>
                    </a:lnL>
                    <a:lnR>
                      <a:noFill/>
                    </a:lnR>
                    <a:lnT>
                      <a:noFill/>
                    </a:lnT>
                    <a:lnB>
                      <a:noFill/>
                    </a:lnB>
                  </a:tcPr>
                </a:tc>
                <a:tc>
                  <a:txBody>
                    <a:bodyPr/>
                    <a:lstStyle/>
                    <a:p>
                      <a:pPr algn="ctr" fontAlgn="b"/>
                      <a:r>
                        <a:rPr lang="en-GB" sz="1200" b="0" i="0" u="none" strike="noStrike">
                          <a:solidFill>
                            <a:srgbClr val="000000"/>
                          </a:solidFill>
                          <a:latin typeface="Calibri"/>
                        </a:rPr>
                        <a:t>13.04</a:t>
                      </a:r>
                    </a:p>
                  </a:txBody>
                  <a:tcPr marL="9525" marR="9525" marT="9525" marB="0" anchor="b">
                    <a:lnL>
                      <a:noFill/>
                    </a:lnL>
                    <a:lnR>
                      <a:noFill/>
                    </a:lnR>
                    <a:lnT>
                      <a:noFill/>
                    </a:lnT>
                    <a:lnB>
                      <a:noFill/>
                    </a:lnB>
                  </a:tcPr>
                </a:tc>
              </a:tr>
              <a:tr h="518689">
                <a:tc>
                  <a:txBody>
                    <a:bodyPr/>
                    <a:lstStyle/>
                    <a:p>
                      <a:pPr algn="l" fontAlgn="b"/>
                      <a:r>
                        <a:rPr lang="en-GB" sz="1200" b="0" i="0" u="none" strike="noStrike">
                          <a:solidFill>
                            <a:srgbClr val="000000"/>
                          </a:solidFill>
                          <a:latin typeface="Calibri"/>
                        </a:rPr>
                        <a:t>Wednesday</a:t>
                      </a:r>
                    </a:p>
                  </a:txBody>
                  <a:tcPr marL="9525" marR="9525" marT="9525" marB="0" anchor="b">
                    <a:lnL>
                      <a:noFill/>
                    </a:lnL>
                    <a:lnR>
                      <a:noFill/>
                    </a:lnR>
                    <a:lnT>
                      <a:noFill/>
                    </a:lnT>
                    <a:lnB>
                      <a:noFill/>
                    </a:lnB>
                  </a:tcPr>
                </a:tc>
                <a:tc>
                  <a:txBody>
                    <a:bodyPr/>
                    <a:lstStyle/>
                    <a:p>
                      <a:pPr algn="ctr" fontAlgn="b"/>
                      <a:r>
                        <a:rPr lang="en-GB" sz="1200" b="0" i="0" u="none" strike="noStrike">
                          <a:solidFill>
                            <a:srgbClr val="000000"/>
                          </a:solidFill>
                          <a:latin typeface="Calibri"/>
                        </a:rPr>
                        <a:t>8.72</a:t>
                      </a:r>
                    </a:p>
                  </a:txBody>
                  <a:tcPr marL="9525" marR="9525" marT="9525" marB="0" anchor="b">
                    <a:lnL>
                      <a:noFill/>
                    </a:lnL>
                    <a:lnR>
                      <a:noFill/>
                    </a:lnR>
                    <a:lnT>
                      <a:noFill/>
                    </a:lnT>
                    <a:lnB>
                      <a:noFill/>
                    </a:lnB>
                  </a:tcPr>
                </a:tc>
                <a:tc>
                  <a:txBody>
                    <a:bodyPr/>
                    <a:lstStyle/>
                    <a:p>
                      <a:pPr algn="ctr" fontAlgn="b"/>
                      <a:r>
                        <a:rPr lang="en-GB" sz="1200" b="0" i="0" u="none" strike="noStrike">
                          <a:solidFill>
                            <a:srgbClr val="000000"/>
                          </a:solidFill>
                          <a:latin typeface="Calibri"/>
                        </a:rPr>
                        <a:t>16.19</a:t>
                      </a:r>
                    </a:p>
                  </a:txBody>
                  <a:tcPr marL="9525" marR="9525" marT="9525" marB="0" anchor="b">
                    <a:lnL>
                      <a:noFill/>
                    </a:lnL>
                    <a:lnR>
                      <a:noFill/>
                    </a:lnR>
                    <a:lnT>
                      <a:noFill/>
                    </a:lnT>
                    <a:lnB>
                      <a:noFill/>
                    </a:lnB>
                  </a:tcPr>
                </a:tc>
                <a:tc>
                  <a:txBody>
                    <a:bodyPr/>
                    <a:lstStyle/>
                    <a:p>
                      <a:pPr algn="l" fontAlgn="b"/>
                      <a:r>
                        <a:rPr lang="en-GB" sz="1200" b="0" i="0" u="none" strike="noStrike">
                          <a:solidFill>
                            <a:srgbClr val="000000"/>
                          </a:solidFill>
                          <a:latin typeface="Calibri"/>
                        </a:rPr>
                        <a:t>Wednesday</a:t>
                      </a:r>
                    </a:p>
                  </a:txBody>
                  <a:tcPr marL="9525" marR="9525" marT="9525" marB="0" anchor="b">
                    <a:lnL>
                      <a:noFill/>
                    </a:lnL>
                    <a:lnR>
                      <a:noFill/>
                    </a:lnR>
                    <a:lnT>
                      <a:noFill/>
                    </a:lnT>
                    <a:lnB>
                      <a:noFill/>
                    </a:lnB>
                  </a:tcPr>
                </a:tc>
                <a:tc>
                  <a:txBody>
                    <a:bodyPr/>
                    <a:lstStyle/>
                    <a:p>
                      <a:pPr algn="ctr" fontAlgn="b"/>
                      <a:r>
                        <a:rPr lang="en-GB" sz="1200" b="0" i="0" u="none" strike="noStrike" dirty="0">
                          <a:solidFill>
                            <a:srgbClr val="000000"/>
                          </a:solidFill>
                          <a:latin typeface="Calibri"/>
                        </a:rPr>
                        <a:t>7.34</a:t>
                      </a:r>
                    </a:p>
                  </a:txBody>
                  <a:tcPr marL="9525" marR="9525" marT="9525" marB="0" anchor="b">
                    <a:lnL>
                      <a:noFill/>
                    </a:lnL>
                    <a:lnR>
                      <a:noFill/>
                    </a:lnR>
                    <a:lnT>
                      <a:noFill/>
                    </a:lnT>
                    <a:lnB>
                      <a:noFill/>
                    </a:lnB>
                  </a:tcPr>
                </a:tc>
                <a:tc>
                  <a:txBody>
                    <a:bodyPr/>
                    <a:lstStyle/>
                    <a:p>
                      <a:pPr algn="ctr" fontAlgn="b"/>
                      <a:r>
                        <a:rPr lang="en-GB" sz="1200" b="0" i="0" u="none" strike="noStrike">
                          <a:solidFill>
                            <a:srgbClr val="000000"/>
                          </a:solidFill>
                          <a:latin typeface="Calibri"/>
                        </a:rPr>
                        <a:t>8.11</a:t>
                      </a:r>
                    </a:p>
                  </a:txBody>
                  <a:tcPr marL="9525" marR="9525" marT="9525" marB="0" anchor="b">
                    <a:lnL>
                      <a:noFill/>
                    </a:lnL>
                    <a:lnR>
                      <a:noFill/>
                    </a:lnR>
                    <a:lnT>
                      <a:noFill/>
                    </a:lnT>
                    <a:lnB>
                      <a:noFill/>
                    </a:lnB>
                  </a:tcPr>
                </a:tc>
                <a:tc>
                  <a:txBody>
                    <a:bodyPr/>
                    <a:lstStyle/>
                    <a:p>
                      <a:pPr algn="ctr" fontAlgn="b"/>
                      <a:r>
                        <a:rPr lang="en-GB" sz="1200" b="0" i="0" u="none" strike="noStrike">
                          <a:solidFill>
                            <a:srgbClr val="000000"/>
                          </a:solidFill>
                          <a:latin typeface="Calibri"/>
                        </a:rPr>
                        <a:t>12.93</a:t>
                      </a:r>
                    </a:p>
                  </a:txBody>
                  <a:tcPr marL="9525" marR="9525" marT="9525" marB="0" anchor="b">
                    <a:lnL>
                      <a:noFill/>
                    </a:lnL>
                    <a:lnR>
                      <a:noFill/>
                    </a:lnR>
                    <a:lnT>
                      <a:noFill/>
                    </a:lnT>
                    <a:lnB>
                      <a:noFill/>
                    </a:lnB>
                  </a:tcPr>
                </a:tc>
              </a:tr>
              <a:tr h="286569">
                <a:tc>
                  <a:txBody>
                    <a:bodyPr/>
                    <a:lstStyle/>
                    <a:p>
                      <a:pPr algn="l" fontAlgn="b"/>
                      <a:r>
                        <a:rPr lang="en-GB" sz="1200" b="0" i="0" u="none" strike="noStrike">
                          <a:solidFill>
                            <a:srgbClr val="000000"/>
                          </a:solidFill>
                          <a:latin typeface="Calibri"/>
                        </a:rPr>
                        <a:t>Thursday</a:t>
                      </a:r>
                    </a:p>
                  </a:txBody>
                  <a:tcPr marL="9525" marR="9525" marT="9525" marB="0" anchor="b">
                    <a:lnL>
                      <a:noFill/>
                    </a:lnL>
                    <a:lnR>
                      <a:noFill/>
                    </a:lnR>
                    <a:lnT>
                      <a:noFill/>
                    </a:lnT>
                    <a:lnB>
                      <a:noFill/>
                    </a:lnB>
                  </a:tcPr>
                </a:tc>
                <a:tc>
                  <a:txBody>
                    <a:bodyPr/>
                    <a:lstStyle/>
                    <a:p>
                      <a:pPr algn="ctr" fontAlgn="b"/>
                      <a:r>
                        <a:rPr lang="en-GB" sz="1200" b="0" i="0" u="none" strike="noStrike" dirty="0">
                          <a:solidFill>
                            <a:srgbClr val="000000"/>
                          </a:solidFill>
                          <a:latin typeface="Calibri"/>
                        </a:rPr>
                        <a:t>9.75</a:t>
                      </a:r>
                    </a:p>
                  </a:txBody>
                  <a:tcPr marL="9525" marR="9525" marT="9525" marB="0" anchor="b">
                    <a:lnL>
                      <a:noFill/>
                    </a:lnL>
                    <a:lnR>
                      <a:noFill/>
                    </a:lnR>
                    <a:lnT>
                      <a:noFill/>
                    </a:lnT>
                    <a:lnB>
                      <a:noFill/>
                    </a:lnB>
                  </a:tcPr>
                </a:tc>
                <a:tc>
                  <a:txBody>
                    <a:bodyPr/>
                    <a:lstStyle/>
                    <a:p>
                      <a:pPr algn="ctr" fontAlgn="b"/>
                      <a:r>
                        <a:rPr lang="en-GB" sz="1200" b="0" i="0" u="none" strike="noStrike">
                          <a:solidFill>
                            <a:srgbClr val="000000"/>
                          </a:solidFill>
                          <a:latin typeface="Calibri"/>
                        </a:rPr>
                        <a:t>12.58</a:t>
                      </a:r>
                    </a:p>
                  </a:txBody>
                  <a:tcPr marL="9525" marR="9525" marT="9525" marB="0" anchor="b">
                    <a:lnL>
                      <a:noFill/>
                    </a:lnL>
                    <a:lnR>
                      <a:noFill/>
                    </a:lnR>
                    <a:lnT>
                      <a:noFill/>
                    </a:lnT>
                    <a:lnB>
                      <a:noFill/>
                    </a:lnB>
                  </a:tcPr>
                </a:tc>
                <a:tc>
                  <a:txBody>
                    <a:bodyPr/>
                    <a:lstStyle/>
                    <a:p>
                      <a:pPr algn="l" fontAlgn="b"/>
                      <a:r>
                        <a:rPr lang="en-GB" sz="1200" b="0" i="0" u="none" strike="noStrike">
                          <a:solidFill>
                            <a:srgbClr val="000000"/>
                          </a:solidFill>
                          <a:latin typeface="Calibri"/>
                        </a:rPr>
                        <a:t>Thursday</a:t>
                      </a:r>
                    </a:p>
                  </a:txBody>
                  <a:tcPr marL="9525" marR="9525" marT="9525" marB="0" anchor="b">
                    <a:lnL>
                      <a:noFill/>
                    </a:lnL>
                    <a:lnR>
                      <a:noFill/>
                    </a:lnR>
                    <a:lnT>
                      <a:noFill/>
                    </a:lnT>
                    <a:lnB>
                      <a:noFill/>
                    </a:lnB>
                  </a:tcPr>
                </a:tc>
                <a:tc>
                  <a:txBody>
                    <a:bodyPr/>
                    <a:lstStyle/>
                    <a:p>
                      <a:pPr algn="ctr" fontAlgn="b"/>
                      <a:r>
                        <a:rPr lang="en-GB" sz="1200" b="0" i="0" u="none" strike="noStrike">
                          <a:solidFill>
                            <a:srgbClr val="000000"/>
                          </a:solidFill>
                          <a:latin typeface="Calibri"/>
                        </a:rPr>
                        <a:t>6.02</a:t>
                      </a:r>
                    </a:p>
                  </a:txBody>
                  <a:tcPr marL="9525" marR="9525" marT="9525" marB="0" anchor="b">
                    <a:lnL>
                      <a:noFill/>
                    </a:lnL>
                    <a:lnR>
                      <a:noFill/>
                    </a:lnR>
                    <a:lnT>
                      <a:noFill/>
                    </a:lnT>
                    <a:lnB>
                      <a:noFill/>
                    </a:lnB>
                  </a:tcPr>
                </a:tc>
                <a:tc>
                  <a:txBody>
                    <a:bodyPr/>
                    <a:lstStyle/>
                    <a:p>
                      <a:pPr algn="ctr" fontAlgn="b"/>
                      <a:r>
                        <a:rPr lang="en-GB" sz="1200" b="0" i="0" u="none" strike="noStrike">
                          <a:solidFill>
                            <a:srgbClr val="000000"/>
                          </a:solidFill>
                          <a:latin typeface="Calibri"/>
                        </a:rPr>
                        <a:t>5.95</a:t>
                      </a:r>
                    </a:p>
                  </a:txBody>
                  <a:tcPr marL="9525" marR="9525" marT="9525" marB="0" anchor="b">
                    <a:lnL>
                      <a:noFill/>
                    </a:lnL>
                    <a:lnR>
                      <a:noFill/>
                    </a:lnR>
                    <a:lnT>
                      <a:noFill/>
                    </a:lnT>
                    <a:lnB>
                      <a:noFill/>
                    </a:lnB>
                  </a:tcPr>
                </a:tc>
                <a:tc>
                  <a:txBody>
                    <a:bodyPr/>
                    <a:lstStyle/>
                    <a:p>
                      <a:pPr algn="ctr" fontAlgn="b"/>
                      <a:r>
                        <a:rPr lang="en-GB" sz="1200" b="0" i="0" u="none" strike="noStrike">
                          <a:solidFill>
                            <a:srgbClr val="000000"/>
                          </a:solidFill>
                          <a:latin typeface="Calibri"/>
                        </a:rPr>
                        <a:t>20.26</a:t>
                      </a:r>
                    </a:p>
                  </a:txBody>
                  <a:tcPr marL="9525" marR="9525" marT="9525" marB="0" anchor="b">
                    <a:lnL>
                      <a:noFill/>
                    </a:lnL>
                    <a:lnR>
                      <a:noFill/>
                    </a:lnR>
                    <a:lnT>
                      <a:noFill/>
                    </a:lnT>
                    <a:lnB>
                      <a:noFill/>
                    </a:lnB>
                  </a:tcPr>
                </a:tc>
              </a:tr>
              <a:tr h="286569">
                <a:tc>
                  <a:txBody>
                    <a:bodyPr/>
                    <a:lstStyle/>
                    <a:p>
                      <a:pPr algn="l" fontAlgn="b"/>
                      <a:r>
                        <a:rPr lang="en-GB" sz="1200" b="0" i="0" u="none" strike="noStrike">
                          <a:solidFill>
                            <a:srgbClr val="000000"/>
                          </a:solidFill>
                          <a:latin typeface="Calibri"/>
                        </a:rPr>
                        <a:t>Friday</a:t>
                      </a:r>
                    </a:p>
                  </a:txBody>
                  <a:tcPr marL="9525" marR="9525" marT="9525" marB="0" anchor="b">
                    <a:lnL>
                      <a:noFill/>
                    </a:lnL>
                    <a:lnR>
                      <a:noFill/>
                    </a:lnR>
                    <a:lnT>
                      <a:noFill/>
                    </a:lnT>
                    <a:lnB>
                      <a:noFill/>
                    </a:lnB>
                  </a:tcPr>
                </a:tc>
                <a:tc>
                  <a:txBody>
                    <a:bodyPr/>
                    <a:lstStyle/>
                    <a:p>
                      <a:pPr algn="ctr" fontAlgn="b"/>
                      <a:r>
                        <a:rPr lang="en-GB" sz="1200" b="0" i="0" u="none" strike="noStrike">
                          <a:solidFill>
                            <a:srgbClr val="000000"/>
                          </a:solidFill>
                          <a:latin typeface="Calibri"/>
                        </a:rPr>
                        <a:t>6.45</a:t>
                      </a:r>
                    </a:p>
                  </a:txBody>
                  <a:tcPr marL="9525" marR="9525" marT="9525" marB="0" anchor="b">
                    <a:lnL>
                      <a:noFill/>
                    </a:lnL>
                    <a:lnR>
                      <a:noFill/>
                    </a:lnR>
                    <a:lnT>
                      <a:noFill/>
                    </a:lnT>
                    <a:lnB>
                      <a:noFill/>
                    </a:lnB>
                  </a:tcPr>
                </a:tc>
                <a:tc>
                  <a:txBody>
                    <a:bodyPr/>
                    <a:lstStyle/>
                    <a:p>
                      <a:pPr algn="ctr" fontAlgn="b"/>
                      <a:r>
                        <a:rPr lang="en-GB" sz="1200" b="0" i="0" u="none" strike="noStrike">
                          <a:solidFill>
                            <a:srgbClr val="000000"/>
                          </a:solidFill>
                          <a:latin typeface="Calibri"/>
                        </a:rPr>
                        <a:t>12.74</a:t>
                      </a:r>
                    </a:p>
                  </a:txBody>
                  <a:tcPr marL="9525" marR="9525" marT="9525" marB="0" anchor="b">
                    <a:lnL>
                      <a:noFill/>
                    </a:lnL>
                    <a:lnR>
                      <a:noFill/>
                    </a:lnR>
                    <a:lnT>
                      <a:noFill/>
                    </a:lnT>
                    <a:lnB>
                      <a:noFill/>
                    </a:lnB>
                  </a:tcPr>
                </a:tc>
                <a:tc>
                  <a:txBody>
                    <a:bodyPr/>
                    <a:lstStyle/>
                    <a:p>
                      <a:pPr algn="l" fontAlgn="b"/>
                      <a:r>
                        <a:rPr lang="en-GB" sz="1200" b="0" i="0" u="none" strike="noStrike">
                          <a:solidFill>
                            <a:srgbClr val="000000"/>
                          </a:solidFill>
                          <a:latin typeface="Calibri"/>
                        </a:rPr>
                        <a:t>Friday</a:t>
                      </a:r>
                    </a:p>
                  </a:txBody>
                  <a:tcPr marL="9525" marR="9525" marT="9525" marB="0" anchor="b">
                    <a:lnL>
                      <a:noFill/>
                    </a:lnL>
                    <a:lnR>
                      <a:noFill/>
                    </a:lnR>
                    <a:lnT>
                      <a:noFill/>
                    </a:lnT>
                    <a:lnB>
                      <a:noFill/>
                    </a:lnB>
                  </a:tcPr>
                </a:tc>
                <a:tc>
                  <a:txBody>
                    <a:bodyPr/>
                    <a:lstStyle/>
                    <a:p>
                      <a:pPr algn="ctr" fontAlgn="b"/>
                      <a:r>
                        <a:rPr lang="en-GB" sz="1200" b="0" i="0" u="none" strike="noStrike">
                          <a:solidFill>
                            <a:srgbClr val="000000"/>
                          </a:solidFill>
                          <a:latin typeface="Calibri"/>
                        </a:rPr>
                        <a:t>6.00</a:t>
                      </a:r>
                    </a:p>
                  </a:txBody>
                  <a:tcPr marL="9525" marR="9525" marT="9525" marB="0" anchor="b">
                    <a:lnL>
                      <a:noFill/>
                    </a:lnL>
                    <a:lnR>
                      <a:noFill/>
                    </a:lnR>
                    <a:lnT>
                      <a:noFill/>
                    </a:lnT>
                    <a:lnB>
                      <a:noFill/>
                    </a:lnB>
                  </a:tcPr>
                </a:tc>
                <a:tc>
                  <a:txBody>
                    <a:bodyPr/>
                    <a:lstStyle/>
                    <a:p>
                      <a:pPr algn="ctr" fontAlgn="b"/>
                      <a:r>
                        <a:rPr lang="en-GB" sz="1200" b="0" i="0" u="none" strike="noStrike" dirty="0">
                          <a:solidFill>
                            <a:srgbClr val="000000"/>
                          </a:solidFill>
                          <a:latin typeface="Calibri"/>
                        </a:rPr>
                        <a:t>7.03</a:t>
                      </a:r>
                    </a:p>
                  </a:txBody>
                  <a:tcPr marL="9525" marR="9525" marT="9525" marB="0" anchor="b">
                    <a:lnL>
                      <a:noFill/>
                    </a:lnL>
                    <a:lnR>
                      <a:noFill/>
                    </a:lnR>
                    <a:lnT>
                      <a:noFill/>
                    </a:lnT>
                    <a:lnB>
                      <a:noFill/>
                    </a:lnB>
                  </a:tcPr>
                </a:tc>
                <a:tc>
                  <a:txBody>
                    <a:bodyPr/>
                    <a:lstStyle/>
                    <a:p>
                      <a:pPr algn="ctr" fontAlgn="b"/>
                      <a:r>
                        <a:rPr lang="en-GB" sz="1200" b="0" i="0" u="none" strike="noStrike">
                          <a:solidFill>
                            <a:srgbClr val="000000"/>
                          </a:solidFill>
                          <a:latin typeface="Calibri"/>
                        </a:rPr>
                        <a:t>10.21</a:t>
                      </a:r>
                    </a:p>
                  </a:txBody>
                  <a:tcPr marL="9525" marR="9525" marT="9525" marB="0" anchor="b">
                    <a:lnL>
                      <a:noFill/>
                    </a:lnL>
                    <a:lnR>
                      <a:noFill/>
                    </a:lnR>
                    <a:lnT>
                      <a:noFill/>
                    </a:lnT>
                    <a:lnB>
                      <a:noFill/>
                    </a:lnB>
                  </a:tcPr>
                </a:tc>
              </a:tr>
              <a:tr h="286569">
                <a:tc>
                  <a:txBody>
                    <a:bodyPr/>
                    <a:lstStyle/>
                    <a:p>
                      <a:pPr algn="l" fontAlgn="b"/>
                      <a:r>
                        <a:rPr lang="en-GB" sz="1200" b="0" i="0" u="none" strike="noStrike">
                          <a:solidFill>
                            <a:srgbClr val="000000"/>
                          </a:solidFill>
                          <a:latin typeface="Calibri"/>
                        </a:rPr>
                        <a:t>Saturday</a:t>
                      </a:r>
                    </a:p>
                  </a:txBody>
                  <a:tcPr marL="9525" marR="9525" marT="9525" marB="0" anchor="b">
                    <a:lnL>
                      <a:noFill/>
                    </a:lnL>
                    <a:lnR>
                      <a:noFill/>
                    </a:lnR>
                    <a:lnT>
                      <a:noFill/>
                    </a:lnT>
                    <a:lnB>
                      <a:noFill/>
                    </a:lnB>
                  </a:tcPr>
                </a:tc>
                <a:tc>
                  <a:txBody>
                    <a:bodyPr/>
                    <a:lstStyle/>
                    <a:p>
                      <a:pPr algn="ctr" fontAlgn="b"/>
                      <a:r>
                        <a:rPr lang="en-GB" sz="1200" b="0" i="0" u="none" strike="noStrike">
                          <a:solidFill>
                            <a:srgbClr val="000000"/>
                          </a:solidFill>
                          <a:latin typeface="Calibri"/>
                        </a:rPr>
                        <a:t>3.09</a:t>
                      </a:r>
                    </a:p>
                  </a:txBody>
                  <a:tcPr marL="9525" marR="9525" marT="9525" marB="0" anchor="b">
                    <a:lnL>
                      <a:noFill/>
                    </a:lnL>
                    <a:lnR>
                      <a:noFill/>
                    </a:lnR>
                    <a:lnT>
                      <a:noFill/>
                    </a:lnT>
                    <a:lnB>
                      <a:noFill/>
                    </a:lnB>
                  </a:tcPr>
                </a:tc>
                <a:tc>
                  <a:txBody>
                    <a:bodyPr/>
                    <a:lstStyle/>
                    <a:p>
                      <a:pPr algn="ctr" fontAlgn="b"/>
                      <a:r>
                        <a:rPr lang="en-GB" sz="1200" b="0" i="0" u="none" strike="noStrike">
                          <a:solidFill>
                            <a:srgbClr val="000000"/>
                          </a:solidFill>
                          <a:latin typeface="Calibri"/>
                        </a:rPr>
                        <a:t>14.31</a:t>
                      </a:r>
                    </a:p>
                  </a:txBody>
                  <a:tcPr marL="9525" marR="9525" marT="9525" marB="0" anchor="b">
                    <a:lnL>
                      <a:noFill/>
                    </a:lnL>
                    <a:lnR>
                      <a:noFill/>
                    </a:lnR>
                    <a:lnT>
                      <a:noFill/>
                    </a:lnT>
                    <a:lnB>
                      <a:noFill/>
                    </a:lnB>
                  </a:tcPr>
                </a:tc>
                <a:tc>
                  <a:txBody>
                    <a:bodyPr/>
                    <a:lstStyle/>
                    <a:p>
                      <a:pPr algn="l" fontAlgn="b"/>
                      <a:r>
                        <a:rPr lang="en-GB" sz="1200" b="0" i="0" u="none" strike="noStrike">
                          <a:solidFill>
                            <a:srgbClr val="000000"/>
                          </a:solidFill>
                          <a:latin typeface="Calibri"/>
                        </a:rPr>
                        <a:t>Saturday</a:t>
                      </a:r>
                    </a:p>
                  </a:txBody>
                  <a:tcPr marL="9525" marR="9525" marT="9525" marB="0" anchor="b">
                    <a:lnL>
                      <a:noFill/>
                    </a:lnL>
                    <a:lnR>
                      <a:noFill/>
                    </a:lnR>
                    <a:lnT>
                      <a:noFill/>
                    </a:lnT>
                    <a:lnB>
                      <a:noFill/>
                    </a:lnB>
                  </a:tcPr>
                </a:tc>
                <a:tc>
                  <a:txBody>
                    <a:bodyPr/>
                    <a:lstStyle/>
                    <a:p>
                      <a:pPr algn="ctr" fontAlgn="b"/>
                      <a:r>
                        <a:rPr lang="en-GB" sz="1200" b="0" i="0" u="none" strike="noStrike">
                          <a:solidFill>
                            <a:srgbClr val="000000"/>
                          </a:solidFill>
                          <a:latin typeface="Calibri"/>
                        </a:rPr>
                        <a:t>1.26</a:t>
                      </a:r>
                    </a:p>
                  </a:txBody>
                  <a:tcPr marL="9525" marR="9525" marT="9525" marB="0" anchor="b">
                    <a:lnL>
                      <a:noFill/>
                    </a:lnL>
                    <a:lnR>
                      <a:noFill/>
                    </a:lnR>
                    <a:lnT>
                      <a:noFill/>
                    </a:lnT>
                    <a:lnB>
                      <a:noFill/>
                    </a:lnB>
                  </a:tcPr>
                </a:tc>
                <a:tc>
                  <a:txBody>
                    <a:bodyPr/>
                    <a:lstStyle/>
                    <a:p>
                      <a:pPr algn="ctr" fontAlgn="b"/>
                      <a:r>
                        <a:rPr lang="en-GB" sz="1200" b="0" i="0" u="none" strike="noStrike">
                          <a:solidFill>
                            <a:srgbClr val="000000"/>
                          </a:solidFill>
                          <a:latin typeface="Calibri"/>
                        </a:rPr>
                        <a:t>0.54</a:t>
                      </a:r>
                    </a:p>
                  </a:txBody>
                  <a:tcPr marL="9525" marR="9525" marT="9525" marB="0" anchor="b">
                    <a:lnL>
                      <a:noFill/>
                    </a:lnL>
                    <a:lnR>
                      <a:noFill/>
                    </a:lnR>
                    <a:lnT>
                      <a:noFill/>
                    </a:lnT>
                    <a:lnB>
                      <a:noFill/>
                    </a:lnB>
                  </a:tcPr>
                </a:tc>
                <a:tc>
                  <a:txBody>
                    <a:bodyPr/>
                    <a:lstStyle/>
                    <a:p>
                      <a:pPr algn="ctr" fontAlgn="b"/>
                      <a:r>
                        <a:rPr lang="en-GB" sz="1200" b="0" i="0" u="none" strike="noStrike" dirty="0">
                          <a:solidFill>
                            <a:srgbClr val="000000"/>
                          </a:solidFill>
                          <a:latin typeface="Calibri"/>
                        </a:rPr>
                        <a:t>5.77</a:t>
                      </a:r>
                    </a:p>
                  </a:txBody>
                  <a:tcPr marL="9525" marR="9525" marT="9525" marB="0" anchor="b">
                    <a:lnL>
                      <a:noFill/>
                    </a:lnL>
                    <a:lnR>
                      <a:noFill/>
                    </a:lnR>
                    <a:lnT>
                      <a:noFill/>
                    </a:lnT>
                    <a:lnB>
                      <a:noFill/>
                    </a:lnB>
                  </a:tcPr>
                </a:tc>
              </a:tr>
            </a:tbl>
          </a:graphicData>
        </a:graphic>
      </p:graphicFrame>
      <p:sp>
        <p:nvSpPr>
          <p:cNvPr id="3" name="TextBox 2"/>
          <p:cNvSpPr txBox="1"/>
          <p:nvPr/>
        </p:nvSpPr>
        <p:spPr>
          <a:xfrm>
            <a:off x="179512" y="188640"/>
            <a:ext cx="7920880" cy="646331"/>
          </a:xfrm>
          <a:prstGeom prst="rect">
            <a:avLst/>
          </a:prstGeom>
          <a:noFill/>
        </p:spPr>
        <p:txBody>
          <a:bodyPr wrap="square" rtlCol="0">
            <a:spAutoFit/>
          </a:bodyPr>
          <a:lstStyle/>
          <a:p>
            <a:r>
              <a:rPr lang="en-GB" dirty="0" smtClean="0"/>
              <a:t>The distribution of days of the week on which ‘baptism’ occurred helps to distinguish between the various fee &amp; letter categories...</a:t>
            </a:r>
            <a:endParaRPr lang="en-GB" dirty="0"/>
          </a:p>
        </p:txBody>
      </p:sp>
      <p:sp>
        <p:nvSpPr>
          <p:cNvPr id="5" name="TextBox 4"/>
          <p:cNvSpPr txBox="1"/>
          <p:nvPr/>
        </p:nvSpPr>
        <p:spPr>
          <a:xfrm>
            <a:off x="467544" y="1628800"/>
            <a:ext cx="6840760" cy="369332"/>
          </a:xfrm>
          <a:prstGeom prst="rect">
            <a:avLst/>
          </a:prstGeom>
          <a:noFill/>
        </p:spPr>
        <p:txBody>
          <a:bodyPr wrap="square" rtlCol="0">
            <a:spAutoFit/>
          </a:bodyPr>
          <a:lstStyle/>
          <a:p>
            <a:r>
              <a:rPr lang="en-GB" b="1" dirty="0" smtClean="0">
                <a:solidFill>
                  <a:srgbClr val="000000"/>
                </a:solidFill>
              </a:rPr>
              <a:t>Handout </a:t>
            </a:r>
            <a:r>
              <a:rPr lang="en-GB" dirty="0" smtClean="0">
                <a:solidFill>
                  <a:srgbClr val="000000"/>
                </a:solidFill>
              </a:rPr>
              <a:t>Figure 7 Private and home baptisms</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0" y="836712"/>
            <a:ext cx="9130398" cy="5832648"/>
          </a:xfrm>
          <a:prstGeom prst="rect">
            <a:avLst/>
          </a:prstGeom>
          <a:noFill/>
          <a:ln w="9525">
            <a:noFill/>
            <a:miter lim="800000"/>
            <a:headEnd/>
            <a:tailEnd/>
          </a:ln>
        </p:spPr>
      </p:pic>
      <p:sp>
        <p:nvSpPr>
          <p:cNvPr id="3" name="TextBox 2"/>
          <p:cNvSpPr txBox="1"/>
          <p:nvPr/>
        </p:nvSpPr>
        <p:spPr>
          <a:xfrm>
            <a:off x="179512" y="188640"/>
            <a:ext cx="8640960" cy="400110"/>
          </a:xfrm>
          <a:prstGeom prst="rect">
            <a:avLst/>
          </a:prstGeom>
          <a:noFill/>
        </p:spPr>
        <p:txBody>
          <a:bodyPr wrap="square" rtlCol="0">
            <a:spAutoFit/>
          </a:bodyPr>
          <a:lstStyle/>
          <a:p>
            <a:r>
              <a:rPr lang="en-GB" sz="2000" dirty="0" smtClean="0"/>
              <a:t>Handout Figure 8 The christening </a:t>
            </a:r>
            <a:r>
              <a:rPr lang="en-GB" sz="2000" i="1" dirty="0" smtClean="0"/>
              <a:t>process</a:t>
            </a:r>
            <a:r>
              <a:rPr lang="en-GB" sz="2000" dirty="0" smtClean="0"/>
              <a:t> in Georgian London...</a:t>
            </a:r>
            <a:endParaRPr lang="en-GB"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0648"/>
            <a:ext cx="8316416" cy="830997"/>
          </a:xfrm>
          <a:prstGeom prst="rect">
            <a:avLst/>
          </a:prstGeom>
          <a:noFill/>
        </p:spPr>
        <p:txBody>
          <a:bodyPr wrap="square" rtlCol="0">
            <a:spAutoFit/>
          </a:bodyPr>
          <a:lstStyle/>
          <a:p>
            <a:r>
              <a:rPr lang="en-GB" sz="2400" dirty="0" smtClean="0"/>
              <a:t>Conclusions: this does muddy the water regarding the meaning of ‘baptism’ in Georgian parish registers</a:t>
            </a:r>
            <a:endParaRPr lang="en-GB" sz="2400" dirty="0"/>
          </a:p>
        </p:txBody>
      </p:sp>
      <p:sp>
        <p:nvSpPr>
          <p:cNvPr id="3" name="TextBox 2"/>
          <p:cNvSpPr txBox="1"/>
          <p:nvPr/>
        </p:nvSpPr>
        <p:spPr>
          <a:xfrm>
            <a:off x="107504" y="1412776"/>
            <a:ext cx="9036496" cy="5047536"/>
          </a:xfrm>
          <a:prstGeom prst="rect">
            <a:avLst/>
          </a:prstGeom>
          <a:noFill/>
        </p:spPr>
        <p:txBody>
          <a:bodyPr wrap="square" rtlCol="0">
            <a:spAutoFit/>
          </a:bodyPr>
          <a:lstStyle/>
          <a:p>
            <a:r>
              <a:rPr lang="en-US" sz="1400" dirty="0" smtClean="0"/>
              <a:t>Christening was often a ‘process’ rather than an event in Georgian London</a:t>
            </a:r>
          </a:p>
          <a:p>
            <a:endParaRPr lang="en-US" sz="1400" dirty="0" smtClean="0"/>
          </a:p>
          <a:p>
            <a:r>
              <a:rPr lang="en-US" sz="1400" dirty="0" smtClean="0"/>
              <a:t>The </a:t>
            </a:r>
            <a:r>
              <a:rPr lang="en-US" sz="1400" dirty="0"/>
              <a:t>birth-baptism interval is not necessarily </a:t>
            </a:r>
            <a:r>
              <a:rPr lang="en-US" sz="1400" dirty="0" smtClean="0"/>
              <a:t>measuring </a:t>
            </a:r>
            <a:r>
              <a:rPr lang="en-US" sz="1400" dirty="0"/>
              <a:t>the interval between  birth and </a:t>
            </a:r>
            <a:r>
              <a:rPr lang="en-US" sz="1400" i="1" dirty="0"/>
              <a:t>baptism</a:t>
            </a:r>
            <a:r>
              <a:rPr lang="en-US" sz="1400" dirty="0"/>
              <a:t>. It is often measuring the interval between birth and the public reception of a previous private </a:t>
            </a:r>
            <a:r>
              <a:rPr lang="en-US" sz="1400" dirty="0" smtClean="0"/>
              <a:t>baptism or ‘naming’</a:t>
            </a:r>
          </a:p>
          <a:p>
            <a:endParaRPr lang="en-US" sz="1400" dirty="0" smtClean="0"/>
          </a:p>
          <a:p>
            <a:r>
              <a:rPr lang="en-US" sz="1400" dirty="0" smtClean="0"/>
              <a:t>Sometimes it is measuring the interval between birth and a private baptism only (when the registers treat home baptisms as equivalent to public ones – the ‘Wrighte effect’)</a:t>
            </a:r>
          </a:p>
          <a:p>
            <a:endParaRPr lang="en-US" sz="1400" dirty="0"/>
          </a:p>
          <a:p>
            <a:r>
              <a:rPr lang="en-GB" sz="1400" dirty="0" smtClean="0"/>
              <a:t>As Tony Wrigley pointed out in 1977 (just like William Boyer two hundred years earlier), private baptisms might lead to double registration of events - if both the home and public ceremony appear in the baptism register.  If there was a significant delay between private and public baptism, this would produce a </a:t>
            </a:r>
            <a:r>
              <a:rPr lang="en-GB" sz="1400" b="1" dirty="0" smtClean="0"/>
              <a:t>‘same name’ </a:t>
            </a:r>
            <a:r>
              <a:rPr lang="en-GB" sz="1400" dirty="0" smtClean="0"/>
              <a:t>effect in the register</a:t>
            </a:r>
          </a:p>
          <a:p>
            <a:endParaRPr lang="en-GB" sz="1400" dirty="0" smtClean="0"/>
          </a:p>
          <a:p>
            <a:r>
              <a:rPr lang="en-GB" sz="1400" dirty="0" smtClean="0"/>
              <a:t>The proportion of home baptisms, and the way they were registered by parish officials, was clearly not constant over time</a:t>
            </a:r>
          </a:p>
          <a:p>
            <a:endParaRPr lang="en-GB" sz="1400" dirty="0" smtClean="0"/>
          </a:p>
          <a:p>
            <a:r>
              <a:rPr lang="en-GB" sz="1400" dirty="0" smtClean="0"/>
              <a:t>Therefore links from baptism registers to burials are not always as uniform as they seem since it is likely to be easier to link to registers with a high proportion of private baptisms than one in which they appear rarely</a:t>
            </a:r>
          </a:p>
          <a:p>
            <a:endParaRPr lang="en-GB" sz="1400" dirty="0" smtClean="0"/>
          </a:p>
          <a:p>
            <a:r>
              <a:rPr lang="en-GB" sz="1400" dirty="0" smtClean="0"/>
              <a:t>Unfortunately, however, it is rare for parish registers to identify private baptisms</a:t>
            </a:r>
          </a:p>
          <a:p>
            <a:endParaRPr lang="en-GB" sz="1400" dirty="0" smtClean="0"/>
          </a:p>
          <a:p>
            <a:r>
              <a:rPr lang="en-GB" sz="1400" dirty="0" smtClean="0"/>
              <a:t>It follows that one is </a:t>
            </a:r>
            <a:r>
              <a:rPr lang="en-GB" sz="1400" i="1" dirty="0" smtClean="0"/>
              <a:t>very glad </a:t>
            </a:r>
            <a:r>
              <a:rPr lang="en-GB" sz="1400" dirty="0" smtClean="0"/>
              <a:t>that we have ages at death in the burial books and birth and baptism dates in the baptism fee books , since it would be difficult to estimate ages at death with any certainty otherwise, given the variations in the proportion of private baptisms which would make the application of a constant correction factor problematic to say the least. ..</a:t>
            </a:r>
            <a:endParaRPr lang="en-GB" sz="1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2060848"/>
            <a:ext cx="6912768" cy="2031325"/>
          </a:xfrm>
          <a:prstGeom prst="rect">
            <a:avLst/>
          </a:prstGeom>
          <a:noFill/>
        </p:spPr>
        <p:txBody>
          <a:bodyPr wrap="square" rtlCol="0">
            <a:spAutoFit/>
          </a:bodyPr>
          <a:lstStyle/>
          <a:p>
            <a:r>
              <a:rPr lang="en-GB" dirty="0" smtClean="0"/>
              <a:t>Due to the growth of </a:t>
            </a:r>
            <a:r>
              <a:rPr lang="en-GB" i="1" dirty="0" smtClean="0"/>
              <a:t>private</a:t>
            </a:r>
            <a:r>
              <a:rPr lang="en-GB" dirty="0" smtClean="0"/>
              <a:t> baptism in Georgian London only children dying within a day or two of birth can be said to have ‘died before baptism’</a:t>
            </a:r>
          </a:p>
          <a:p>
            <a:endParaRPr lang="en-GB" dirty="0" smtClean="0"/>
          </a:p>
          <a:p>
            <a:r>
              <a:rPr lang="en-GB" dirty="0" smtClean="0"/>
              <a:t>The lengthening of the birth-baptism interval - commonly found in the eighteenth century - therefore cannot technically  be said to have produced a risk of ‘dying before baptism’</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8388424" cy="1477328"/>
          </a:xfrm>
          <a:prstGeom prst="rect">
            <a:avLst/>
          </a:prstGeom>
          <a:noFill/>
        </p:spPr>
        <p:txBody>
          <a:bodyPr wrap="square" rtlCol="0">
            <a:spAutoFit/>
          </a:bodyPr>
          <a:lstStyle/>
          <a:p>
            <a:r>
              <a:rPr lang="en-US" sz="2400" dirty="0" smtClean="0"/>
              <a:t>The birth-‘baptism’ interval: what is actually being measured?</a:t>
            </a:r>
          </a:p>
          <a:p>
            <a:endParaRPr lang="en-US" sz="2400" dirty="0" smtClean="0"/>
          </a:p>
          <a:p>
            <a:r>
              <a:rPr lang="en-US" sz="2400" dirty="0" smtClean="0"/>
              <a:t>The ‘classic’ article by Berry and Schofield </a:t>
            </a:r>
            <a:endParaRPr lang="en-GB" sz="2400" dirty="0" smtClean="0"/>
          </a:p>
          <a:p>
            <a:endParaRPr lang="en-GB" dirty="0"/>
          </a:p>
        </p:txBody>
      </p:sp>
      <p:sp>
        <p:nvSpPr>
          <p:cNvPr id="3" name="TextBox 2"/>
          <p:cNvSpPr txBox="1"/>
          <p:nvPr/>
        </p:nvSpPr>
        <p:spPr>
          <a:xfrm>
            <a:off x="323528" y="1700808"/>
            <a:ext cx="7992888" cy="923330"/>
          </a:xfrm>
          <a:prstGeom prst="rect">
            <a:avLst/>
          </a:prstGeom>
          <a:noFill/>
        </p:spPr>
        <p:txBody>
          <a:bodyPr wrap="square" rtlCol="0">
            <a:spAutoFit/>
          </a:bodyPr>
          <a:lstStyle/>
          <a:p>
            <a:r>
              <a:rPr lang="en-GB" dirty="0" smtClean="0"/>
              <a:t>‘Between the sixteenth and the nineteenth centuries, the average interval between birth and baptism increased substantially, and with it the danger that a young child would die before baptism.’, Wrigley, ‘Births and Baptisms’, 281</a:t>
            </a:r>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1115616" y="2996952"/>
            <a:ext cx="6619875" cy="364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7992888" cy="523220"/>
          </a:xfrm>
          <a:prstGeom prst="rect">
            <a:avLst/>
          </a:prstGeom>
          <a:noFill/>
        </p:spPr>
        <p:txBody>
          <a:bodyPr wrap="square" rtlCol="0">
            <a:spAutoFit/>
          </a:bodyPr>
          <a:lstStyle/>
          <a:p>
            <a:r>
              <a:rPr lang="en-GB" sz="2800" dirty="0" smtClean="0"/>
              <a:t>The Rubric of the Book of Common Prayer</a:t>
            </a:r>
            <a:endParaRPr lang="en-GB" sz="2800" dirty="0"/>
          </a:p>
        </p:txBody>
      </p:sp>
      <p:pic>
        <p:nvPicPr>
          <p:cNvPr id="1026" name="Picture 2"/>
          <p:cNvPicPr>
            <a:picLocks noChangeAspect="1" noChangeArrowheads="1"/>
          </p:cNvPicPr>
          <p:nvPr/>
        </p:nvPicPr>
        <p:blipFill>
          <a:blip r:embed="rId2" cstate="print"/>
          <a:srcRect/>
          <a:stretch>
            <a:fillRect/>
          </a:stretch>
        </p:blipFill>
        <p:spPr bwMode="auto">
          <a:xfrm>
            <a:off x="2987824" y="2924944"/>
            <a:ext cx="5715000" cy="3124200"/>
          </a:xfrm>
          <a:prstGeom prst="rect">
            <a:avLst/>
          </a:prstGeom>
          <a:noFill/>
          <a:ln w="9525">
            <a:noFill/>
            <a:miter lim="800000"/>
            <a:headEnd/>
            <a:tailEnd/>
          </a:ln>
        </p:spPr>
      </p:pic>
      <p:sp>
        <p:nvSpPr>
          <p:cNvPr id="4" name="TextBox 3"/>
          <p:cNvSpPr txBox="1"/>
          <p:nvPr/>
        </p:nvSpPr>
        <p:spPr>
          <a:xfrm>
            <a:off x="2915816" y="6165304"/>
            <a:ext cx="6336704" cy="369332"/>
          </a:xfrm>
          <a:prstGeom prst="rect">
            <a:avLst/>
          </a:prstGeom>
          <a:noFill/>
        </p:spPr>
        <p:txBody>
          <a:bodyPr wrap="square" rtlCol="0">
            <a:spAutoFit/>
          </a:bodyPr>
          <a:lstStyle/>
          <a:p>
            <a:r>
              <a:rPr lang="en-GB" dirty="0" smtClean="0"/>
              <a:t>Form of registration recommended by Bishop of Norwich, 1783</a:t>
            </a:r>
            <a:endParaRPr lang="en-GB" dirty="0"/>
          </a:p>
        </p:txBody>
      </p:sp>
      <p:sp>
        <p:nvSpPr>
          <p:cNvPr id="5" name="TextBox 4"/>
          <p:cNvSpPr txBox="1"/>
          <p:nvPr/>
        </p:nvSpPr>
        <p:spPr>
          <a:xfrm>
            <a:off x="539552" y="1052736"/>
            <a:ext cx="5904656" cy="1200329"/>
          </a:xfrm>
          <a:prstGeom prst="rect">
            <a:avLst/>
          </a:prstGeom>
          <a:noFill/>
        </p:spPr>
        <p:txBody>
          <a:bodyPr wrap="square" rtlCol="0">
            <a:spAutoFit/>
          </a:bodyPr>
          <a:lstStyle/>
          <a:p>
            <a:r>
              <a:rPr lang="en-GB" dirty="0" smtClean="0"/>
              <a:t>Allowed for both public and private baptism</a:t>
            </a:r>
          </a:p>
          <a:p>
            <a:endParaRPr lang="en-GB" dirty="0" smtClean="0"/>
          </a:p>
          <a:p>
            <a:r>
              <a:rPr lang="en-GB" dirty="0" smtClean="0"/>
              <a:t>Private baptisms were to be brought to church subsequently for reception and certification or, if necessary, re-baptism</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980728"/>
            <a:ext cx="7776864" cy="954107"/>
          </a:xfrm>
          <a:prstGeom prst="rect">
            <a:avLst/>
          </a:prstGeom>
          <a:noFill/>
        </p:spPr>
        <p:txBody>
          <a:bodyPr wrap="square" rtlCol="0">
            <a:spAutoFit/>
          </a:bodyPr>
          <a:lstStyle/>
          <a:p>
            <a:r>
              <a:rPr lang="en-US" sz="2800" dirty="0" smtClean="0"/>
              <a:t>Moreover private </a:t>
            </a:r>
            <a:r>
              <a:rPr lang="en-US" sz="2800" dirty="0"/>
              <a:t>baptisms were commonest </a:t>
            </a:r>
            <a:r>
              <a:rPr lang="en-US" sz="2800" dirty="0" smtClean="0"/>
              <a:t>in London</a:t>
            </a:r>
            <a:endParaRPr lang="en-GB" dirty="0"/>
          </a:p>
        </p:txBody>
      </p:sp>
      <p:sp>
        <p:nvSpPr>
          <p:cNvPr id="5" name="TextBox 4"/>
          <p:cNvSpPr txBox="1"/>
          <p:nvPr/>
        </p:nvSpPr>
        <p:spPr>
          <a:xfrm>
            <a:off x="1187624" y="2276872"/>
            <a:ext cx="6624736" cy="3046988"/>
          </a:xfrm>
          <a:prstGeom prst="rect">
            <a:avLst/>
          </a:prstGeom>
          <a:noFill/>
        </p:spPr>
        <p:txBody>
          <a:bodyPr wrap="square" rtlCol="0">
            <a:spAutoFit/>
          </a:bodyPr>
          <a:lstStyle/>
          <a:p>
            <a:r>
              <a:rPr lang="en-US" sz="2400" dirty="0"/>
              <a:t>Public baptism is now very much grown out of fashion; most people look upon it as a very needless and troublesome ceremony, to carry their children to the public congregation, there to be solemnly admitted into the fellowship of Christ’s church. They think it may be as well done in a private chamber, </a:t>
            </a:r>
            <a:r>
              <a:rPr lang="en-US" sz="2400" b="1" dirty="0"/>
              <a:t>as soon as the child is born</a:t>
            </a:r>
            <a:r>
              <a:rPr lang="en-US" sz="2400" dirty="0"/>
              <a:t>, with little company and with little </a:t>
            </a:r>
            <a:r>
              <a:rPr lang="en-US" sz="2400" dirty="0" smtClean="0"/>
              <a:t>noise  (Sherlock, 1682)</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1115616" y="1700808"/>
          <a:ext cx="6768752" cy="484157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39552" y="260648"/>
            <a:ext cx="7488832" cy="923330"/>
          </a:xfrm>
          <a:prstGeom prst="rect">
            <a:avLst/>
          </a:prstGeom>
          <a:noFill/>
        </p:spPr>
        <p:txBody>
          <a:bodyPr wrap="square" rtlCol="0">
            <a:spAutoFit/>
          </a:bodyPr>
          <a:lstStyle/>
          <a:p>
            <a:r>
              <a:rPr lang="en-GB" dirty="0" smtClean="0"/>
              <a:t>Just as in other London parishes those giving birth in St Martin’s apparently waited an increasing amount of time to baptize their children in the eighteenth and early nineteenth centuries ( </a:t>
            </a:r>
            <a:r>
              <a:rPr lang="en-GB" b="1" dirty="0" smtClean="0"/>
              <a:t>Handout Figure 1</a:t>
            </a:r>
            <a:r>
              <a:rPr lang="en-GB" dirty="0" smtClean="0"/>
              <a:t>). </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Where did public baptisms take place?</a:t>
            </a:r>
            <a:endParaRPr lang="en-GB" dirty="0"/>
          </a:p>
        </p:txBody>
      </p:sp>
      <p:pic>
        <p:nvPicPr>
          <p:cNvPr id="6" name="Picture 5" descr="St_Martin-in-the-Fields_baptismal_font by David Castor.jpg"/>
          <p:cNvPicPr>
            <a:picLocks noChangeAspect="1"/>
          </p:cNvPicPr>
          <p:nvPr/>
        </p:nvPicPr>
        <p:blipFill>
          <a:blip r:embed="rId2" cstate="print"/>
          <a:stretch>
            <a:fillRect/>
          </a:stretch>
        </p:blipFill>
        <p:spPr>
          <a:xfrm>
            <a:off x="2483768" y="1556792"/>
            <a:ext cx="3292170" cy="48691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20688"/>
            <a:ext cx="7416824" cy="5355312"/>
          </a:xfrm>
          <a:prstGeom prst="rect">
            <a:avLst/>
          </a:prstGeom>
          <a:noFill/>
        </p:spPr>
        <p:txBody>
          <a:bodyPr wrap="square" rtlCol="0">
            <a:spAutoFit/>
          </a:bodyPr>
          <a:lstStyle/>
          <a:p>
            <a:r>
              <a:rPr lang="en-GB" dirty="0" smtClean="0"/>
              <a:t>Given the lethal rates of infant mortality in London in the eighteenth century, we would surely expect to find </a:t>
            </a:r>
            <a:r>
              <a:rPr lang="en-GB" i="1" dirty="0" smtClean="0"/>
              <a:t>large</a:t>
            </a:r>
            <a:r>
              <a:rPr lang="en-GB" dirty="0" smtClean="0"/>
              <a:t> numbers of </a:t>
            </a:r>
            <a:r>
              <a:rPr lang="en-GB" i="1" dirty="0" smtClean="0"/>
              <a:t>unbaptized</a:t>
            </a:r>
            <a:r>
              <a:rPr lang="en-GB" dirty="0" smtClean="0"/>
              <a:t> infants in the parish burial register and large numbers of unbaptized very young children in the live population. </a:t>
            </a:r>
          </a:p>
          <a:p>
            <a:endParaRPr lang="en-GB" dirty="0"/>
          </a:p>
          <a:p>
            <a:r>
              <a:rPr lang="en-GB" dirty="0" smtClean="0"/>
              <a:t>Even allowing for improving infant mortality rates in the later eighteenth and early nineteenth centuries, with many parents leaving baptism for months many children, surely, would have been expected to die ‘before baptism’. In fact, oddly, this is not what we find at all.</a:t>
            </a:r>
          </a:p>
          <a:p>
            <a:endParaRPr lang="en-GB" dirty="0" smtClean="0"/>
          </a:p>
          <a:p>
            <a:r>
              <a:rPr lang="en-GB" dirty="0" smtClean="0"/>
              <a:t>What we find – an almost complete absence of unbaptized children in registers which regularly record stillborn children – suggests that virtually </a:t>
            </a:r>
            <a:r>
              <a:rPr lang="en-GB" i="1" dirty="0" smtClean="0"/>
              <a:t>all</a:t>
            </a:r>
            <a:r>
              <a:rPr lang="en-GB" dirty="0" smtClean="0"/>
              <a:t> children were baptized before death...</a:t>
            </a:r>
          </a:p>
          <a:p>
            <a:endParaRPr lang="en-GB" dirty="0" smtClean="0"/>
          </a:p>
          <a:p>
            <a:r>
              <a:rPr lang="en-GB" dirty="0" smtClean="0"/>
              <a:t>How was this achieved is the subject of this paper...</a:t>
            </a:r>
          </a:p>
          <a:p>
            <a:endParaRPr lang="en-GB" dirty="0" smtClean="0"/>
          </a:p>
          <a:p>
            <a:r>
              <a:rPr lang="en-GB" dirty="0" smtClean="0"/>
              <a:t>First we should mention the whole issue of stillbirths... The burial books record  stillbirths consistently throughout the period. For this reason one would expect the register to omit very few infants.</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TotalTime>
  <Words>2697</Words>
  <Application>Microsoft Office PowerPoint</Application>
  <PresentationFormat>On-screen Show (4:3)</PresentationFormat>
  <Paragraphs>242</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Slide 2</vt:lpstr>
      <vt:lpstr>Slide 3</vt:lpstr>
      <vt:lpstr>Slide 4</vt:lpstr>
      <vt:lpstr>Slide 5</vt:lpstr>
      <vt:lpstr>Slide 6</vt:lpstr>
      <vt:lpstr>Slide 7</vt:lpstr>
      <vt:lpstr>Where did public baptisms take place?</vt:lpstr>
      <vt:lpstr>Slide 9</vt:lpstr>
      <vt:lpstr>Slide 10</vt:lpstr>
      <vt:lpstr>Slide 11</vt:lpstr>
      <vt:lpstr>Slide 12</vt:lpstr>
      <vt:lpstr>Slide 13</vt:lpstr>
      <vt:lpstr>Slide 14</vt:lpstr>
      <vt:lpstr>Slide 15</vt:lpstr>
      <vt:lpstr>Slide 16</vt:lpstr>
      <vt:lpstr>Slide 17</vt:lpstr>
      <vt:lpstr>Baptism fees in St Martin’s</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Private baptism and demography in Georgian Westminster: a paradox</dc:title>
  <dc:creator>njpb</dc:creator>
  <cp:lastModifiedBy>njpb</cp:lastModifiedBy>
  <cp:revision>102</cp:revision>
  <dcterms:created xsi:type="dcterms:W3CDTF">2013-02-13T21:51:41Z</dcterms:created>
  <dcterms:modified xsi:type="dcterms:W3CDTF">2013-10-14T14:50:29Z</dcterms:modified>
</cp:coreProperties>
</file>