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2" r:id="rId5"/>
    <p:sldId id="267" r:id="rId6"/>
    <p:sldId id="266" r:id="rId7"/>
    <p:sldId id="265" r:id="rId8"/>
    <p:sldId id="283" r:id="rId9"/>
    <p:sldId id="259" r:id="rId10"/>
    <p:sldId id="269" r:id="rId11"/>
    <p:sldId id="270" r:id="rId12"/>
    <p:sldId id="271" r:id="rId13"/>
    <p:sldId id="272" r:id="rId14"/>
    <p:sldId id="274" r:id="rId15"/>
    <p:sldId id="275" r:id="rId16"/>
    <p:sldId id="276" r:id="rId17"/>
    <p:sldId id="278" r:id="rId18"/>
    <p:sldId id="273" r:id="rId19"/>
    <p:sldId id="277" r:id="rId20"/>
    <p:sldId id="282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jpb\Documents\ESRC%20workhouse%20database\ESRC%20research%20project\Conference%20papers\EHS%20conference%202011\Workhouse%20costs%20per%20yea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jpb\Documents\ESRC%20workhouse%20database\ESRC%20research%20project\Conference%20papers\Durham%20July%20Conference\Monthly%20admissions%20to%20Workhous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jpb\Documents\ESRC%20workhouse%20database\ESRC%20research%20project\Conference%20papers\Durham%20July%20Conference\CET%20temperatures%201725-182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jpb\Documents\ESRC%20workhouse%20database\ESRC%20research%20project\Conference%20papers\Durham%20July%20Conference\CET%20temperatures%201725-182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jpb\Documents\ESRC%20workhouse%20database\ESRC%20research%20project\Conference%20papers\Durham%20July%20Conference\CET%20temperatures%201725-182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jpb\Documents\ESRC%20workhouse%20database\ESRC%20research%20project\Conference%20papers\Durham%20July%20Conference\CET%20temperatures%201725-1825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jpb\Documents\ESRC%20workhouse%20database\ESRC%20research%20project\Conference%20papers\Durham%20July%20Conference\Monthly%20admissions%20to%20Workhous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jpb\Documents\ESRC%20workhouse%20database\ESRC%20research%20project\Conference%20papers\Durham%20July%20Conference\Monthly%20admissions%20to%20Workhous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jpb\Documents\ESRC%20workhouse%20database\ESRC%20research%20project\Conference%20papers\Durham%20July%20Conference\CET%20temperatures%201725-182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layout/>
    </c:title>
    <c:plotArea>
      <c:layout>
        <c:manualLayout>
          <c:layoutTarget val="inner"/>
          <c:xMode val="edge"/>
          <c:yMode val="edge"/>
          <c:x val="0.11682455637586062"/>
          <c:y val="0.12002382680888322"/>
          <c:w val="0.84593676223747594"/>
          <c:h val="0.73953227477770656"/>
        </c:manualLayout>
      </c:layout>
      <c:lineChart>
        <c:grouping val="standard"/>
        <c:ser>
          <c:idx val="0"/>
          <c:order val="0"/>
          <c:tx>
            <c:strRef>
              <c:f>'Workhouse paupers per year'!$B$1</c:f>
              <c:strCache>
                <c:ptCount val="1"/>
                <c:pt idx="0">
                  <c:v>Average number of inmates in workhouse</c:v>
                </c:pt>
              </c:strCache>
            </c:strRef>
          </c:tx>
          <c:marker>
            <c:symbol val="none"/>
          </c:marker>
          <c:cat>
            <c:numRef>
              <c:f>'Workhouse paupers per year'!$A$2:$A$95</c:f>
              <c:numCache>
                <c:formatCode>General</c:formatCode>
                <c:ptCount val="94"/>
                <c:pt idx="0">
                  <c:v>1725</c:v>
                </c:pt>
                <c:pt idx="1">
                  <c:v>1726</c:v>
                </c:pt>
                <c:pt idx="2">
                  <c:v>1727</c:v>
                </c:pt>
                <c:pt idx="3">
                  <c:v>1728</c:v>
                </c:pt>
                <c:pt idx="4">
                  <c:v>1729</c:v>
                </c:pt>
                <c:pt idx="5">
                  <c:v>1730</c:v>
                </c:pt>
                <c:pt idx="6">
                  <c:v>1731</c:v>
                </c:pt>
                <c:pt idx="7">
                  <c:v>1732</c:v>
                </c:pt>
                <c:pt idx="8">
                  <c:v>1733</c:v>
                </c:pt>
                <c:pt idx="9">
                  <c:v>1734</c:v>
                </c:pt>
                <c:pt idx="10">
                  <c:v>1735</c:v>
                </c:pt>
                <c:pt idx="11">
                  <c:v>1736</c:v>
                </c:pt>
                <c:pt idx="12">
                  <c:v>1737</c:v>
                </c:pt>
                <c:pt idx="13">
                  <c:v>1738</c:v>
                </c:pt>
                <c:pt idx="14">
                  <c:v>1739</c:v>
                </c:pt>
                <c:pt idx="15">
                  <c:v>1740</c:v>
                </c:pt>
                <c:pt idx="16">
                  <c:v>1741</c:v>
                </c:pt>
                <c:pt idx="17">
                  <c:v>1742</c:v>
                </c:pt>
                <c:pt idx="18">
                  <c:v>1743</c:v>
                </c:pt>
                <c:pt idx="19">
                  <c:v>1744</c:v>
                </c:pt>
                <c:pt idx="20">
                  <c:v>1745</c:v>
                </c:pt>
                <c:pt idx="21">
                  <c:v>1746</c:v>
                </c:pt>
                <c:pt idx="22">
                  <c:v>1747</c:v>
                </c:pt>
                <c:pt idx="23">
                  <c:v>1748</c:v>
                </c:pt>
                <c:pt idx="24">
                  <c:v>1749</c:v>
                </c:pt>
                <c:pt idx="25">
                  <c:v>1750</c:v>
                </c:pt>
                <c:pt idx="26">
                  <c:v>1751</c:v>
                </c:pt>
                <c:pt idx="27">
                  <c:v>1752</c:v>
                </c:pt>
                <c:pt idx="28">
                  <c:v>1753</c:v>
                </c:pt>
                <c:pt idx="29">
                  <c:v>1754</c:v>
                </c:pt>
                <c:pt idx="30">
                  <c:v>1755</c:v>
                </c:pt>
                <c:pt idx="31">
                  <c:v>1756</c:v>
                </c:pt>
                <c:pt idx="32">
                  <c:v>1757</c:v>
                </c:pt>
                <c:pt idx="33">
                  <c:v>1758</c:v>
                </c:pt>
                <c:pt idx="34">
                  <c:v>1759</c:v>
                </c:pt>
                <c:pt idx="35">
                  <c:v>1760</c:v>
                </c:pt>
                <c:pt idx="36">
                  <c:v>1761</c:v>
                </c:pt>
                <c:pt idx="37">
                  <c:v>1762</c:v>
                </c:pt>
                <c:pt idx="38">
                  <c:v>1763</c:v>
                </c:pt>
                <c:pt idx="39">
                  <c:v>1764</c:v>
                </c:pt>
                <c:pt idx="40">
                  <c:v>1765</c:v>
                </c:pt>
                <c:pt idx="41">
                  <c:v>1766</c:v>
                </c:pt>
                <c:pt idx="42">
                  <c:v>1767</c:v>
                </c:pt>
                <c:pt idx="43">
                  <c:v>1768</c:v>
                </c:pt>
                <c:pt idx="44">
                  <c:v>1769</c:v>
                </c:pt>
                <c:pt idx="45">
                  <c:v>1770</c:v>
                </c:pt>
                <c:pt idx="46">
                  <c:v>1771</c:v>
                </c:pt>
                <c:pt idx="47">
                  <c:v>1772</c:v>
                </c:pt>
                <c:pt idx="48">
                  <c:v>1773</c:v>
                </c:pt>
                <c:pt idx="49">
                  <c:v>1774</c:v>
                </c:pt>
                <c:pt idx="50">
                  <c:v>1775</c:v>
                </c:pt>
                <c:pt idx="51">
                  <c:v>1776</c:v>
                </c:pt>
                <c:pt idx="52">
                  <c:v>1777</c:v>
                </c:pt>
                <c:pt idx="53">
                  <c:v>1778</c:v>
                </c:pt>
                <c:pt idx="54">
                  <c:v>1779</c:v>
                </c:pt>
                <c:pt idx="55">
                  <c:v>1780</c:v>
                </c:pt>
                <c:pt idx="56">
                  <c:v>1781</c:v>
                </c:pt>
                <c:pt idx="57">
                  <c:v>1782</c:v>
                </c:pt>
                <c:pt idx="58">
                  <c:v>1783</c:v>
                </c:pt>
                <c:pt idx="59">
                  <c:v>1784</c:v>
                </c:pt>
                <c:pt idx="60">
                  <c:v>1785</c:v>
                </c:pt>
                <c:pt idx="61">
                  <c:v>1786</c:v>
                </c:pt>
                <c:pt idx="62">
                  <c:v>1787</c:v>
                </c:pt>
                <c:pt idx="63">
                  <c:v>1788</c:v>
                </c:pt>
                <c:pt idx="64">
                  <c:v>1789</c:v>
                </c:pt>
                <c:pt idx="65">
                  <c:v>1790</c:v>
                </c:pt>
                <c:pt idx="66">
                  <c:v>1791</c:v>
                </c:pt>
                <c:pt idx="67">
                  <c:v>1792</c:v>
                </c:pt>
                <c:pt idx="68">
                  <c:v>1793</c:v>
                </c:pt>
                <c:pt idx="69">
                  <c:v>1794</c:v>
                </c:pt>
                <c:pt idx="70">
                  <c:v>1795</c:v>
                </c:pt>
                <c:pt idx="71">
                  <c:v>1796</c:v>
                </c:pt>
                <c:pt idx="72">
                  <c:v>1797</c:v>
                </c:pt>
                <c:pt idx="73">
                  <c:v>1798</c:v>
                </c:pt>
                <c:pt idx="74">
                  <c:v>1799</c:v>
                </c:pt>
                <c:pt idx="75">
                  <c:v>1800</c:v>
                </c:pt>
                <c:pt idx="76">
                  <c:v>1801</c:v>
                </c:pt>
                <c:pt idx="77">
                  <c:v>1802</c:v>
                </c:pt>
                <c:pt idx="78">
                  <c:v>1803</c:v>
                </c:pt>
                <c:pt idx="79">
                  <c:v>1804</c:v>
                </c:pt>
                <c:pt idx="80">
                  <c:v>1805</c:v>
                </c:pt>
                <c:pt idx="81">
                  <c:v>1806</c:v>
                </c:pt>
                <c:pt idx="82">
                  <c:v>1807</c:v>
                </c:pt>
                <c:pt idx="83">
                  <c:v>1808</c:v>
                </c:pt>
                <c:pt idx="84">
                  <c:v>1809</c:v>
                </c:pt>
                <c:pt idx="85">
                  <c:v>1810</c:v>
                </c:pt>
                <c:pt idx="86">
                  <c:v>1811</c:v>
                </c:pt>
                <c:pt idx="87">
                  <c:v>1812</c:v>
                </c:pt>
                <c:pt idx="88">
                  <c:v>1813</c:v>
                </c:pt>
                <c:pt idx="89">
                  <c:v>1814</c:v>
                </c:pt>
                <c:pt idx="90">
                  <c:v>1815</c:v>
                </c:pt>
                <c:pt idx="91">
                  <c:v>1816</c:v>
                </c:pt>
                <c:pt idx="92">
                  <c:v>1817</c:v>
                </c:pt>
                <c:pt idx="93">
                  <c:v>1818</c:v>
                </c:pt>
              </c:numCache>
            </c:numRef>
          </c:cat>
          <c:val>
            <c:numRef>
              <c:f>'Workhouse paupers per year'!$B$2:$B$95</c:f>
              <c:numCache>
                <c:formatCode>0</c:formatCode>
                <c:ptCount val="94"/>
                <c:pt idx="0">
                  <c:v>138.19999999999999</c:v>
                </c:pt>
                <c:pt idx="1">
                  <c:v>220.625</c:v>
                </c:pt>
                <c:pt idx="2">
                  <c:v>267.48148148148124</c:v>
                </c:pt>
                <c:pt idx="3">
                  <c:v>352.19230769230768</c:v>
                </c:pt>
                <c:pt idx="4">
                  <c:v>350.6</c:v>
                </c:pt>
                <c:pt idx="5">
                  <c:v>336.92307692307554</c:v>
                </c:pt>
                <c:pt idx="6">
                  <c:v>332.03846153846172</c:v>
                </c:pt>
                <c:pt idx="7">
                  <c:v>334.23076923076928</c:v>
                </c:pt>
                <c:pt idx="8">
                  <c:v>341.73076923076928</c:v>
                </c:pt>
                <c:pt idx="9">
                  <c:v>352.875</c:v>
                </c:pt>
                <c:pt idx="10">
                  <c:v>364.84615384615364</c:v>
                </c:pt>
                <c:pt idx="11">
                  <c:v>394.73076923076928</c:v>
                </c:pt>
                <c:pt idx="12">
                  <c:v>457.69230769230768</c:v>
                </c:pt>
                <c:pt idx="13">
                  <c:v>460.73076923076928</c:v>
                </c:pt>
                <c:pt idx="14">
                  <c:v>475.73076923076928</c:v>
                </c:pt>
                <c:pt idx="15">
                  <c:v>483.03846153846172</c:v>
                </c:pt>
                <c:pt idx="16">
                  <c:v>495.46153846153607</c:v>
                </c:pt>
                <c:pt idx="17">
                  <c:v>458.5</c:v>
                </c:pt>
                <c:pt idx="18">
                  <c:v>450.1153846153847</c:v>
                </c:pt>
                <c:pt idx="19">
                  <c:v>434.88888888888891</c:v>
                </c:pt>
                <c:pt idx="20">
                  <c:v>423.90909090909093</c:v>
                </c:pt>
                <c:pt idx="21">
                  <c:v>455.07692307692309</c:v>
                </c:pt>
                <c:pt idx="22">
                  <c:v>432.6</c:v>
                </c:pt>
                <c:pt idx="23">
                  <c:v>424.19230769230768</c:v>
                </c:pt>
                <c:pt idx="24">
                  <c:v>412.92307692307554</c:v>
                </c:pt>
                <c:pt idx="25">
                  <c:v>387.96153846153607</c:v>
                </c:pt>
                <c:pt idx="26">
                  <c:v>356.07692307692309</c:v>
                </c:pt>
                <c:pt idx="27">
                  <c:v>335.64000000000038</c:v>
                </c:pt>
                <c:pt idx="28">
                  <c:v>365.34615384615364</c:v>
                </c:pt>
                <c:pt idx="29">
                  <c:v>351.19230769230768</c:v>
                </c:pt>
                <c:pt idx="30">
                  <c:v>342.69230769230768</c:v>
                </c:pt>
                <c:pt idx="31">
                  <c:v>364.03846153846172</c:v>
                </c:pt>
                <c:pt idx="32">
                  <c:v>387.69230769230768</c:v>
                </c:pt>
                <c:pt idx="33">
                  <c:v>382.07692307692309</c:v>
                </c:pt>
                <c:pt idx="34">
                  <c:v>362</c:v>
                </c:pt>
                <c:pt idx="35">
                  <c:v>385.19230769230768</c:v>
                </c:pt>
                <c:pt idx="36">
                  <c:v>398.68</c:v>
                </c:pt>
                <c:pt idx="37">
                  <c:v>392.55555555555554</c:v>
                </c:pt>
                <c:pt idx="38">
                  <c:v>385.46153846153607</c:v>
                </c:pt>
                <c:pt idx="39">
                  <c:v>381.2</c:v>
                </c:pt>
                <c:pt idx="40">
                  <c:v>402.13636363636402</c:v>
                </c:pt>
                <c:pt idx="41">
                  <c:v>394.08</c:v>
                </c:pt>
                <c:pt idx="42">
                  <c:v>412.1153846153847</c:v>
                </c:pt>
                <c:pt idx="43">
                  <c:v>397</c:v>
                </c:pt>
                <c:pt idx="44">
                  <c:v>403.46153846153607</c:v>
                </c:pt>
                <c:pt idx="45">
                  <c:v>336.05</c:v>
                </c:pt>
                <c:pt idx="46">
                  <c:v>408.14285714285853</c:v>
                </c:pt>
                <c:pt idx="47">
                  <c:v>464.9</c:v>
                </c:pt>
                <c:pt idx="48">
                  <c:v>576.04545454545439</c:v>
                </c:pt>
                <c:pt idx="49">
                  <c:v>655.66666666666663</c:v>
                </c:pt>
                <c:pt idx="51">
                  <c:v>599.86666666666667</c:v>
                </c:pt>
                <c:pt idx="52">
                  <c:v>621.5</c:v>
                </c:pt>
                <c:pt idx="53">
                  <c:v>687.2173913043481</c:v>
                </c:pt>
                <c:pt idx="54">
                  <c:v>716.76470588235293</c:v>
                </c:pt>
                <c:pt idx="57">
                  <c:v>713.81249999999739</c:v>
                </c:pt>
                <c:pt idx="58">
                  <c:v>785.30434782608802</c:v>
                </c:pt>
                <c:pt idx="59">
                  <c:v>799.69230769230774</c:v>
                </c:pt>
                <c:pt idx="60">
                  <c:v>765.83999999999946</c:v>
                </c:pt>
                <c:pt idx="61">
                  <c:v>694</c:v>
                </c:pt>
                <c:pt idx="62">
                  <c:v>663.96153846153788</c:v>
                </c:pt>
                <c:pt idx="63">
                  <c:v>705.92307692307804</c:v>
                </c:pt>
                <c:pt idx="64">
                  <c:v>719.5</c:v>
                </c:pt>
                <c:pt idx="65">
                  <c:v>716.95999999999947</c:v>
                </c:pt>
                <c:pt idx="66">
                  <c:v>679.84615384615347</c:v>
                </c:pt>
                <c:pt idx="67">
                  <c:v>632.65384615384653</c:v>
                </c:pt>
                <c:pt idx="68">
                  <c:v>633.88461538461536</c:v>
                </c:pt>
                <c:pt idx="69">
                  <c:v>642.23076923076951</c:v>
                </c:pt>
                <c:pt idx="70">
                  <c:v>635.88461538461536</c:v>
                </c:pt>
                <c:pt idx="71">
                  <c:v>616.5</c:v>
                </c:pt>
                <c:pt idx="72">
                  <c:v>570.11538461538464</c:v>
                </c:pt>
                <c:pt idx="73">
                  <c:v>570.73076923076951</c:v>
                </c:pt>
                <c:pt idx="74">
                  <c:v>522.19230769230774</c:v>
                </c:pt>
                <c:pt idx="75">
                  <c:v>586.30769230769261</c:v>
                </c:pt>
                <c:pt idx="76">
                  <c:v>621.11538461538464</c:v>
                </c:pt>
                <c:pt idx="77">
                  <c:v>556.57692307692309</c:v>
                </c:pt>
                <c:pt idx="78">
                  <c:v>502.96153846153607</c:v>
                </c:pt>
                <c:pt idx="79">
                  <c:v>503.80769230769226</c:v>
                </c:pt>
                <c:pt idx="80">
                  <c:v>514.03846153846155</c:v>
                </c:pt>
                <c:pt idx="81">
                  <c:v>486.48148148148124</c:v>
                </c:pt>
                <c:pt idx="82">
                  <c:v>499.1153846153847</c:v>
                </c:pt>
                <c:pt idx="83">
                  <c:v>479.15384615384886</c:v>
                </c:pt>
                <c:pt idx="84">
                  <c:v>525.65384615384653</c:v>
                </c:pt>
                <c:pt idx="85">
                  <c:v>511.1153846153847</c:v>
                </c:pt>
                <c:pt idx="86">
                  <c:v>529.15384615384653</c:v>
                </c:pt>
                <c:pt idx="87">
                  <c:v>585.42307692307804</c:v>
                </c:pt>
                <c:pt idx="88">
                  <c:v>638.69230769230774</c:v>
                </c:pt>
                <c:pt idx="89">
                  <c:v>605.76923076923072</c:v>
                </c:pt>
                <c:pt idx="90">
                  <c:v>613.80769230769261</c:v>
                </c:pt>
                <c:pt idx="91">
                  <c:v>679.84615384615347</c:v>
                </c:pt>
                <c:pt idx="92">
                  <c:v>816.14814814814815</c:v>
                </c:pt>
                <c:pt idx="93">
                  <c:v>871</c:v>
                </c:pt>
              </c:numCache>
            </c:numRef>
          </c:val>
        </c:ser>
        <c:marker val="1"/>
        <c:axId val="44676224"/>
        <c:axId val="44677760"/>
      </c:lineChart>
      <c:catAx>
        <c:axId val="44676224"/>
        <c:scaling>
          <c:orientation val="minMax"/>
        </c:scaling>
        <c:axPos val="b"/>
        <c:numFmt formatCode="General" sourceLinked="1"/>
        <c:tickLblPos val="nextTo"/>
        <c:crossAx val="44677760"/>
        <c:crosses val="autoZero"/>
        <c:auto val="1"/>
        <c:lblAlgn val="ctr"/>
        <c:lblOffset val="100"/>
        <c:tickLblSkip val="10"/>
      </c:catAx>
      <c:valAx>
        <c:axId val="44677760"/>
        <c:scaling>
          <c:orientation val="minMax"/>
        </c:scaling>
        <c:axPos val="l"/>
        <c:majorGridlines/>
        <c:numFmt formatCode="0" sourceLinked="1"/>
        <c:tickLblPos val="nextTo"/>
        <c:crossAx val="4467622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en-US"/>
          </a:p>
        </c:txPr>
      </c:legendEntry>
      <c:layout>
        <c:manualLayout>
          <c:xMode val="edge"/>
          <c:yMode val="edge"/>
          <c:x val="0.20712873629097922"/>
          <c:y val="0.18921861717640096"/>
          <c:w val="0.30027336177847352"/>
          <c:h val="0.10258484552857552"/>
        </c:manualLayout>
      </c:layout>
      <c:spPr>
        <a:solidFill>
          <a:schemeClr val="bg1">
            <a:lumMod val="9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legend>
    <c:plotVisOnly val="1"/>
  </c:chart>
  <c:spPr>
    <a:solidFill>
      <a:prstClr val="white"/>
    </a:solidFill>
    <a:ln>
      <a:solidFill>
        <a:prstClr val="black"/>
      </a:solidFill>
    </a:ln>
    <a:effectLst>
      <a:outerShdw blurRad="50800" dist="76200" dir="2700000" algn="tl" rotWithShape="0">
        <a:prstClr val="black">
          <a:alpha val="40000"/>
        </a:prstClr>
      </a:outerShdw>
    </a:effectLst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>
        <c:manualLayout>
          <c:layoutTarget val="inner"/>
          <c:xMode val="edge"/>
          <c:yMode val="edge"/>
          <c:x val="6.6677442018776775E-2"/>
          <c:y val="3.1972698877003297E-2"/>
          <c:w val="0.89410843062092971"/>
          <c:h val="0.87263028406546372"/>
        </c:manualLayout>
      </c:layout>
      <c:lineChart>
        <c:grouping val="standard"/>
        <c:ser>
          <c:idx val="0"/>
          <c:order val="0"/>
          <c:tx>
            <c:strRef>
              <c:f>'Annual admissions'!$B$1</c:f>
              <c:strCache>
                <c:ptCount val="1"/>
                <c:pt idx="0">
                  <c:v>WH admissions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'Annual admissions'!$A$2:$A$100</c:f>
              <c:numCache>
                <c:formatCode>General</c:formatCode>
                <c:ptCount val="99"/>
                <c:pt idx="0">
                  <c:v>1725</c:v>
                </c:pt>
                <c:pt idx="1">
                  <c:v>1726</c:v>
                </c:pt>
                <c:pt idx="2">
                  <c:v>1727</c:v>
                </c:pt>
                <c:pt idx="3">
                  <c:v>1728</c:v>
                </c:pt>
                <c:pt idx="4">
                  <c:v>1729</c:v>
                </c:pt>
                <c:pt idx="5">
                  <c:v>1730</c:v>
                </c:pt>
                <c:pt idx="6">
                  <c:v>1731</c:v>
                </c:pt>
                <c:pt idx="7">
                  <c:v>1732</c:v>
                </c:pt>
                <c:pt idx="8">
                  <c:v>1733</c:v>
                </c:pt>
                <c:pt idx="9">
                  <c:v>1734</c:v>
                </c:pt>
                <c:pt idx="10">
                  <c:v>1735</c:v>
                </c:pt>
                <c:pt idx="11">
                  <c:v>1736</c:v>
                </c:pt>
                <c:pt idx="12">
                  <c:v>1737</c:v>
                </c:pt>
                <c:pt idx="13">
                  <c:v>1738</c:v>
                </c:pt>
                <c:pt idx="14">
                  <c:v>1739</c:v>
                </c:pt>
                <c:pt idx="15">
                  <c:v>1740</c:v>
                </c:pt>
                <c:pt idx="16">
                  <c:v>1741</c:v>
                </c:pt>
                <c:pt idx="17">
                  <c:v>1742</c:v>
                </c:pt>
                <c:pt idx="18">
                  <c:v>1743</c:v>
                </c:pt>
                <c:pt idx="19">
                  <c:v>1744</c:v>
                </c:pt>
                <c:pt idx="20">
                  <c:v>1745</c:v>
                </c:pt>
                <c:pt idx="21">
                  <c:v>1746</c:v>
                </c:pt>
                <c:pt idx="22">
                  <c:v>1747</c:v>
                </c:pt>
                <c:pt idx="23">
                  <c:v>1748</c:v>
                </c:pt>
                <c:pt idx="24">
                  <c:v>1749</c:v>
                </c:pt>
                <c:pt idx="25">
                  <c:v>1750</c:v>
                </c:pt>
                <c:pt idx="26">
                  <c:v>1751</c:v>
                </c:pt>
                <c:pt idx="27">
                  <c:v>1752</c:v>
                </c:pt>
                <c:pt idx="28">
                  <c:v>1753</c:v>
                </c:pt>
                <c:pt idx="29">
                  <c:v>1754</c:v>
                </c:pt>
                <c:pt idx="30">
                  <c:v>1755</c:v>
                </c:pt>
                <c:pt idx="31">
                  <c:v>1756</c:v>
                </c:pt>
                <c:pt idx="32">
                  <c:v>1757</c:v>
                </c:pt>
                <c:pt idx="33">
                  <c:v>1758</c:v>
                </c:pt>
                <c:pt idx="34">
                  <c:v>1759</c:v>
                </c:pt>
                <c:pt idx="35">
                  <c:v>1760</c:v>
                </c:pt>
                <c:pt idx="36">
                  <c:v>1761</c:v>
                </c:pt>
                <c:pt idx="37">
                  <c:v>1762</c:v>
                </c:pt>
                <c:pt idx="38">
                  <c:v>1763</c:v>
                </c:pt>
                <c:pt idx="39">
                  <c:v>1764</c:v>
                </c:pt>
                <c:pt idx="40">
                  <c:v>1765</c:v>
                </c:pt>
                <c:pt idx="41">
                  <c:v>1766</c:v>
                </c:pt>
                <c:pt idx="42">
                  <c:v>1767</c:v>
                </c:pt>
                <c:pt idx="43">
                  <c:v>1768</c:v>
                </c:pt>
                <c:pt idx="44">
                  <c:v>1769</c:v>
                </c:pt>
                <c:pt idx="45">
                  <c:v>1770</c:v>
                </c:pt>
                <c:pt idx="46">
                  <c:v>1771</c:v>
                </c:pt>
                <c:pt idx="47">
                  <c:v>1772</c:v>
                </c:pt>
                <c:pt idx="48">
                  <c:v>1773</c:v>
                </c:pt>
                <c:pt idx="49">
                  <c:v>1774</c:v>
                </c:pt>
                <c:pt idx="50">
                  <c:v>1775</c:v>
                </c:pt>
                <c:pt idx="51">
                  <c:v>1776</c:v>
                </c:pt>
                <c:pt idx="52">
                  <c:v>1777</c:v>
                </c:pt>
                <c:pt idx="53">
                  <c:v>1778</c:v>
                </c:pt>
                <c:pt idx="54">
                  <c:v>1779</c:v>
                </c:pt>
                <c:pt idx="55">
                  <c:v>1780</c:v>
                </c:pt>
                <c:pt idx="56">
                  <c:v>1781</c:v>
                </c:pt>
                <c:pt idx="57">
                  <c:v>1782</c:v>
                </c:pt>
                <c:pt idx="58">
                  <c:v>1783</c:v>
                </c:pt>
                <c:pt idx="59">
                  <c:v>1784</c:v>
                </c:pt>
                <c:pt idx="60">
                  <c:v>1785</c:v>
                </c:pt>
                <c:pt idx="61">
                  <c:v>1786</c:v>
                </c:pt>
                <c:pt idx="62">
                  <c:v>1787</c:v>
                </c:pt>
                <c:pt idx="63">
                  <c:v>1788</c:v>
                </c:pt>
                <c:pt idx="64">
                  <c:v>1789</c:v>
                </c:pt>
                <c:pt idx="65">
                  <c:v>1790</c:v>
                </c:pt>
                <c:pt idx="66">
                  <c:v>1791</c:v>
                </c:pt>
                <c:pt idx="67">
                  <c:v>1792</c:v>
                </c:pt>
                <c:pt idx="68">
                  <c:v>1793</c:v>
                </c:pt>
                <c:pt idx="69">
                  <c:v>1794</c:v>
                </c:pt>
                <c:pt idx="70">
                  <c:v>1795</c:v>
                </c:pt>
                <c:pt idx="71">
                  <c:v>1796</c:v>
                </c:pt>
                <c:pt idx="72">
                  <c:v>1797</c:v>
                </c:pt>
                <c:pt idx="73">
                  <c:v>1798</c:v>
                </c:pt>
                <c:pt idx="74">
                  <c:v>1799</c:v>
                </c:pt>
                <c:pt idx="75">
                  <c:v>1800</c:v>
                </c:pt>
                <c:pt idx="76">
                  <c:v>1801</c:v>
                </c:pt>
                <c:pt idx="77">
                  <c:v>1802</c:v>
                </c:pt>
                <c:pt idx="78">
                  <c:v>1803</c:v>
                </c:pt>
                <c:pt idx="79">
                  <c:v>1804</c:v>
                </c:pt>
                <c:pt idx="80">
                  <c:v>1805</c:v>
                </c:pt>
                <c:pt idx="81">
                  <c:v>1806</c:v>
                </c:pt>
                <c:pt idx="82">
                  <c:v>1807</c:v>
                </c:pt>
                <c:pt idx="83">
                  <c:v>1808</c:v>
                </c:pt>
                <c:pt idx="84">
                  <c:v>1809</c:v>
                </c:pt>
                <c:pt idx="85">
                  <c:v>1810</c:v>
                </c:pt>
                <c:pt idx="86">
                  <c:v>1811</c:v>
                </c:pt>
                <c:pt idx="87">
                  <c:v>1812</c:v>
                </c:pt>
                <c:pt idx="88">
                  <c:v>1813</c:v>
                </c:pt>
                <c:pt idx="89">
                  <c:v>1814</c:v>
                </c:pt>
                <c:pt idx="90">
                  <c:v>1815</c:v>
                </c:pt>
                <c:pt idx="91">
                  <c:v>1816</c:v>
                </c:pt>
                <c:pt idx="92">
                  <c:v>1817</c:v>
                </c:pt>
                <c:pt idx="93">
                  <c:v>1818</c:v>
                </c:pt>
                <c:pt idx="94">
                  <c:v>1819</c:v>
                </c:pt>
                <c:pt idx="95">
                  <c:v>1820</c:v>
                </c:pt>
                <c:pt idx="96">
                  <c:v>1821</c:v>
                </c:pt>
                <c:pt idx="97">
                  <c:v>1822</c:v>
                </c:pt>
                <c:pt idx="98">
                  <c:v>1823</c:v>
                </c:pt>
              </c:numCache>
            </c:numRef>
          </c:cat>
          <c:val>
            <c:numRef>
              <c:f>'Annual admissions'!$B$2:$B$100</c:f>
              <c:numCache>
                <c:formatCode>General</c:formatCode>
                <c:ptCount val="99"/>
                <c:pt idx="0">
                  <c:v>367</c:v>
                </c:pt>
                <c:pt idx="1">
                  <c:v>601</c:v>
                </c:pt>
                <c:pt idx="2">
                  <c:v>664</c:v>
                </c:pt>
                <c:pt idx="3">
                  <c:v>871</c:v>
                </c:pt>
                <c:pt idx="4">
                  <c:v>660</c:v>
                </c:pt>
                <c:pt idx="12">
                  <c:v>435</c:v>
                </c:pt>
                <c:pt idx="13">
                  <c:v>1059</c:v>
                </c:pt>
                <c:pt idx="14">
                  <c:v>935</c:v>
                </c:pt>
                <c:pt idx="15">
                  <c:v>1001</c:v>
                </c:pt>
                <c:pt idx="16">
                  <c:v>1161</c:v>
                </c:pt>
                <c:pt idx="17">
                  <c:v>951</c:v>
                </c:pt>
                <c:pt idx="18">
                  <c:v>894</c:v>
                </c:pt>
                <c:pt idx="19">
                  <c:v>717</c:v>
                </c:pt>
                <c:pt idx="20">
                  <c:v>748</c:v>
                </c:pt>
                <c:pt idx="21">
                  <c:v>905</c:v>
                </c:pt>
                <c:pt idx="22">
                  <c:v>877</c:v>
                </c:pt>
                <c:pt idx="23">
                  <c:v>799</c:v>
                </c:pt>
                <c:pt idx="24">
                  <c:v>936</c:v>
                </c:pt>
                <c:pt idx="25">
                  <c:v>1012</c:v>
                </c:pt>
                <c:pt idx="26">
                  <c:v>864</c:v>
                </c:pt>
                <c:pt idx="27">
                  <c:v>668</c:v>
                </c:pt>
                <c:pt idx="28">
                  <c:v>792</c:v>
                </c:pt>
                <c:pt idx="29">
                  <c:v>754</c:v>
                </c:pt>
                <c:pt idx="30">
                  <c:v>750</c:v>
                </c:pt>
                <c:pt idx="31">
                  <c:v>684</c:v>
                </c:pt>
                <c:pt idx="32">
                  <c:v>825</c:v>
                </c:pt>
                <c:pt idx="33">
                  <c:v>671</c:v>
                </c:pt>
                <c:pt idx="34">
                  <c:v>551</c:v>
                </c:pt>
                <c:pt idx="35">
                  <c:v>593</c:v>
                </c:pt>
                <c:pt idx="36">
                  <c:v>625</c:v>
                </c:pt>
                <c:pt idx="37">
                  <c:v>763</c:v>
                </c:pt>
                <c:pt idx="38">
                  <c:v>728</c:v>
                </c:pt>
                <c:pt idx="39">
                  <c:v>867</c:v>
                </c:pt>
                <c:pt idx="40">
                  <c:v>912</c:v>
                </c:pt>
                <c:pt idx="41">
                  <c:v>764</c:v>
                </c:pt>
                <c:pt idx="42">
                  <c:v>1014</c:v>
                </c:pt>
                <c:pt idx="43">
                  <c:v>906</c:v>
                </c:pt>
                <c:pt idx="44">
                  <c:v>788</c:v>
                </c:pt>
                <c:pt idx="45">
                  <c:v>678</c:v>
                </c:pt>
                <c:pt idx="46">
                  <c:v>766</c:v>
                </c:pt>
                <c:pt idx="47">
                  <c:v>1212</c:v>
                </c:pt>
                <c:pt idx="48">
                  <c:v>1368</c:v>
                </c:pt>
                <c:pt idx="49">
                  <c:v>1021</c:v>
                </c:pt>
                <c:pt idx="50">
                  <c:v>1026</c:v>
                </c:pt>
                <c:pt idx="51">
                  <c:v>1069</c:v>
                </c:pt>
                <c:pt idx="52">
                  <c:v>1155</c:v>
                </c:pt>
                <c:pt idx="53">
                  <c:v>1210</c:v>
                </c:pt>
                <c:pt idx="54">
                  <c:v>1118</c:v>
                </c:pt>
                <c:pt idx="55">
                  <c:v>1036</c:v>
                </c:pt>
                <c:pt idx="56">
                  <c:v>1015</c:v>
                </c:pt>
                <c:pt idx="57">
                  <c:v>1186</c:v>
                </c:pt>
                <c:pt idx="58">
                  <c:v>1246</c:v>
                </c:pt>
                <c:pt idx="59">
                  <c:v>1578</c:v>
                </c:pt>
                <c:pt idx="60">
                  <c:v>1593</c:v>
                </c:pt>
                <c:pt idx="61">
                  <c:v>1334</c:v>
                </c:pt>
                <c:pt idx="62">
                  <c:v>1157</c:v>
                </c:pt>
                <c:pt idx="63">
                  <c:v>1300</c:v>
                </c:pt>
                <c:pt idx="64">
                  <c:v>1117</c:v>
                </c:pt>
                <c:pt idx="65">
                  <c:v>1212</c:v>
                </c:pt>
                <c:pt idx="66">
                  <c:v>1104</c:v>
                </c:pt>
                <c:pt idx="67">
                  <c:v>1035</c:v>
                </c:pt>
                <c:pt idx="68">
                  <c:v>1012</c:v>
                </c:pt>
                <c:pt idx="69">
                  <c:v>946</c:v>
                </c:pt>
                <c:pt idx="70">
                  <c:v>951</c:v>
                </c:pt>
                <c:pt idx="71">
                  <c:v>760</c:v>
                </c:pt>
                <c:pt idx="72">
                  <c:v>780</c:v>
                </c:pt>
                <c:pt idx="73">
                  <c:v>707</c:v>
                </c:pt>
                <c:pt idx="74">
                  <c:v>793</c:v>
                </c:pt>
                <c:pt idx="75">
                  <c:v>1117</c:v>
                </c:pt>
                <c:pt idx="76">
                  <c:v>958</c:v>
                </c:pt>
                <c:pt idx="77">
                  <c:v>726</c:v>
                </c:pt>
                <c:pt idx="78">
                  <c:v>760</c:v>
                </c:pt>
                <c:pt idx="79">
                  <c:v>646</c:v>
                </c:pt>
                <c:pt idx="80">
                  <c:v>646</c:v>
                </c:pt>
                <c:pt idx="81">
                  <c:v>661</c:v>
                </c:pt>
                <c:pt idx="82">
                  <c:v>783</c:v>
                </c:pt>
                <c:pt idx="83">
                  <c:v>795</c:v>
                </c:pt>
                <c:pt idx="84">
                  <c:v>794</c:v>
                </c:pt>
                <c:pt idx="85">
                  <c:v>837</c:v>
                </c:pt>
                <c:pt idx="86">
                  <c:v>914</c:v>
                </c:pt>
                <c:pt idx="87">
                  <c:v>1164</c:v>
                </c:pt>
                <c:pt idx="88">
                  <c:v>1038</c:v>
                </c:pt>
                <c:pt idx="89">
                  <c:v>881</c:v>
                </c:pt>
                <c:pt idx="90">
                  <c:v>957</c:v>
                </c:pt>
                <c:pt idx="91">
                  <c:v>1125</c:v>
                </c:pt>
                <c:pt idx="92">
                  <c:v>1295</c:v>
                </c:pt>
                <c:pt idx="93">
                  <c:v>1129</c:v>
                </c:pt>
                <c:pt idx="94">
                  <c:v>1328</c:v>
                </c:pt>
                <c:pt idx="95">
                  <c:v>1271</c:v>
                </c:pt>
                <c:pt idx="96">
                  <c:v>1120</c:v>
                </c:pt>
                <c:pt idx="97">
                  <c:v>976</c:v>
                </c:pt>
                <c:pt idx="98">
                  <c:v>958</c:v>
                </c:pt>
              </c:numCache>
            </c:numRef>
          </c:val>
        </c:ser>
        <c:ser>
          <c:idx val="1"/>
          <c:order val="1"/>
          <c:tx>
            <c:strRef>
              <c:f>'Annual admissions'!$C$1</c:f>
              <c:strCache>
                <c:ptCount val="1"/>
                <c:pt idx="0">
                  <c:v>Five year moving average</c:v>
                </c:pt>
              </c:strCache>
            </c:strRef>
          </c:tx>
          <c:spPr>
            <a:ln>
              <a:solidFill>
                <a:prstClr val="black"/>
              </a:solidFill>
              <a:prstDash val="sysDash"/>
            </a:ln>
          </c:spPr>
          <c:marker>
            <c:symbol val="none"/>
          </c:marker>
          <c:cat>
            <c:numRef>
              <c:f>'Annual admissions'!$A$2:$A$100</c:f>
              <c:numCache>
                <c:formatCode>General</c:formatCode>
                <c:ptCount val="99"/>
                <c:pt idx="0">
                  <c:v>1725</c:v>
                </c:pt>
                <c:pt idx="1">
                  <c:v>1726</c:v>
                </c:pt>
                <c:pt idx="2">
                  <c:v>1727</c:v>
                </c:pt>
                <c:pt idx="3">
                  <c:v>1728</c:v>
                </c:pt>
                <c:pt idx="4">
                  <c:v>1729</c:v>
                </c:pt>
                <c:pt idx="5">
                  <c:v>1730</c:v>
                </c:pt>
                <c:pt idx="6">
                  <c:v>1731</c:v>
                </c:pt>
                <c:pt idx="7">
                  <c:v>1732</c:v>
                </c:pt>
                <c:pt idx="8">
                  <c:v>1733</c:v>
                </c:pt>
                <c:pt idx="9">
                  <c:v>1734</c:v>
                </c:pt>
                <c:pt idx="10">
                  <c:v>1735</c:v>
                </c:pt>
                <c:pt idx="11">
                  <c:v>1736</c:v>
                </c:pt>
                <c:pt idx="12">
                  <c:v>1737</c:v>
                </c:pt>
                <c:pt idx="13">
                  <c:v>1738</c:v>
                </c:pt>
                <c:pt idx="14">
                  <c:v>1739</c:v>
                </c:pt>
                <c:pt idx="15">
                  <c:v>1740</c:v>
                </c:pt>
                <c:pt idx="16">
                  <c:v>1741</c:v>
                </c:pt>
                <c:pt idx="17">
                  <c:v>1742</c:v>
                </c:pt>
                <c:pt idx="18">
                  <c:v>1743</c:v>
                </c:pt>
                <c:pt idx="19">
                  <c:v>1744</c:v>
                </c:pt>
                <c:pt idx="20">
                  <c:v>1745</c:v>
                </c:pt>
                <c:pt idx="21">
                  <c:v>1746</c:v>
                </c:pt>
                <c:pt idx="22">
                  <c:v>1747</c:v>
                </c:pt>
                <c:pt idx="23">
                  <c:v>1748</c:v>
                </c:pt>
                <c:pt idx="24">
                  <c:v>1749</c:v>
                </c:pt>
                <c:pt idx="25">
                  <c:v>1750</c:v>
                </c:pt>
                <c:pt idx="26">
                  <c:v>1751</c:v>
                </c:pt>
                <c:pt idx="27">
                  <c:v>1752</c:v>
                </c:pt>
                <c:pt idx="28">
                  <c:v>1753</c:v>
                </c:pt>
                <c:pt idx="29">
                  <c:v>1754</c:v>
                </c:pt>
                <c:pt idx="30">
                  <c:v>1755</c:v>
                </c:pt>
                <c:pt idx="31">
                  <c:v>1756</c:v>
                </c:pt>
                <c:pt idx="32">
                  <c:v>1757</c:v>
                </c:pt>
                <c:pt idx="33">
                  <c:v>1758</c:v>
                </c:pt>
                <c:pt idx="34">
                  <c:v>1759</c:v>
                </c:pt>
                <c:pt idx="35">
                  <c:v>1760</c:v>
                </c:pt>
                <c:pt idx="36">
                  <c:v>1761</c:v>
                </c:pt>
                <c:pt idx="37">
                  <c:v>1762</c:v>
                </c:pt>
                <c:pt idx="38">
                  <c:v>1763</c:v>
                </c:pt>
                <c:pt idx="39">
                  <c:v>1764</c:v>
                </c:pt>
                <c:pt idx="40">
                  <c:v>1765</c:v>
                </c:pt>
                <c:pt idx="41">
                  <c:v>1766</c:v>
                </c:pt>
                <c:pt idx="42">
                  <c:v>1767</c:v>
                </c:pt>
                <c:pt idx="43">
                  <c:v>1768</c:v>
                </c:pt>
                <c:pt idx="44">
                  <c:v>1769</c:v>
                </c:pt>
                <c:pt idx="45">
                  <c:v>1770</c:v>
                </c:pt>
                <c:pt idx="46">
                  <c:v>1771</c:v>
                </c:pt>
                <c:pt idx="47">
                  <c:v>1772</c:v>
                </c:pt>
                <c:pt idx="48">
                  <c:v>1773</c:v>
                </c:pt>
                <c:pt idx="49">
                  <c:v>1774</c:v>
                </c:pt>
                <c:pt idx="50">
                  <c:v>1775</c:v>
                </c:pt>
                <c:pt idx="51">
                  <c:v>1776</c:v>
                </c:pt>
                <c:pt idx="52">
                  <c:v>1777</c:v>
                </c:pt>
                <c:pt idx="53">
                  <c:v>1778</c:v>
                </c:pt>
                <c:pt idx="54">
                  <c:v>1779</c:v>
                </c:pt>
                <c:pt idx="55">
                  <c:v>1780</c:v>
                </c:pt>
                <c:pt idx="56">
                  <c:v>1781</c:v>
                </c:pt>
                <c:pt idx="57">
                  <c:v>1782</c:v>
                </c:pt>
                <c:pt idx="58">
                  <c:v>1783</c:v>
                </c:pt>
                <c:pt idx="59">
                  <c:v>1784</c:v>
                </c:pt>
                <c:pt idx="60">
                  <c:v>1785</c:v>
                </c:pt>
                <c:pt idx="61">
                  <c:v>1786</c:v>
                </c:pt>
                <c:pt idx="62">
                  <c:v>1787</c:v>
                </c:pt>
                <c:pt idx="63">
                  <c:v>1788</c:v>
                </c:pt>
                <c:pt idx="64">
                  <c:v>1789</c:v>
                </c:pt>
                <c:pt idx="65">
                  <c:v>1790</c:v>
                </c:pt>
                <c:pt idx="66">
                  <c:v>1791</c:v>
                </c:pt>
                <c:pt idx="67">
                  <c:v>1792</c:v>
                </c:pt>
                <c:pt idx="68">
                  <c:v>1793</c:v>
                </c:pt>
                <c:pt idx="69">
                  <c:v>1794</c:v>
                </c:pt>
                <c:pt idx="70">
                  <c:v>1795</c:v>
                </c:pt>
                <c:pt idx="71">
                  <c:v>1796</c:v>
                </c:pt>
                <c:pt idx="72">
                  <c:v>1797</c:v>
                </c:pt>
                <c:pt idx="73">
                  <c:v>1798</c:v>
                </c:pt>
                <c:pt idx="74">
                  <c:v>1799</c:v>
                </c:pt>
                <c:pt idx="75">
                  <c:v>1800</c:v>
                </c:pt>
                <c:pt idx="76">
                  <c:v>1801</c:v>
                </c:pt>
                <c:pt idx="77">
                  <c:v>1802</c:v>
                </c:pt>
                <c:pt idx="78">
                  <c:v>1803</c:v>
                </c:pt>
                <c:pt idx="79">
                  <c:v>1804</c:v>
                </c:pt>
                <c:pt idx="80">
                  <c:v>1805</c:v>
                </c:pt>
                <c:pt idx="81">
                  <c:v>1806</c:v>
                </c:pt>
                <c:pt idx="82">
                  <c:v>1807</c:v>
                </c:pt>
                <c:pt idx="83">
                  <c:v>1808</c:v>
                </c:pt>
                <c:pt idx="84">
                  <c:v>1809</c:v>
                </c:pt>
                <c:pt idx="85">
                  <c:v>1810</c:v>
                </c:pt>
                <c:pt idx="86">
                  <c:v>1811</c:v>
                </c:pt>
                <c:pt idx="87">
                  <c:v>1812</c:v>
                </c:pt>
                <c:pt idx="88">
                  <c:v>1813</c:v>
                </c:pt>
                <c:pt idx="89">
                  <c:v>1814</c:v>
                </c:pt>
                <c:pt idx="90">
                  <c:v>1815</c:v>
                </c:pt>
                <c:pt idx="91">
                  <c:v>1816</c:v>
                </c:pt>
                <c:pt idx="92">
                  <c:v>1817</c:v>
                </c:pt>
                <c:pt idx="93">
                  <c:v>1818</c:v>
                </c:pt>
                <c:pt idx="94">
                  <c:v>1819</c:v>
                </c:pt>
                <c:pt idx="95">
                  <c:v>1820</c:v>
                </c:pt>
                <c:pt idx="96">
                  <c:v>1821</c:v>
                </c:pt>
                <c:pt idx="97">
                  <c:v>1822</c:v>
                </c:pt>
                <c:pt idx="98">
                  <c:v>1823</c:v>
                </c:pt>
              </c:numCache>
            </c:numRef>
          </c:cat>
          <c:val>
            <c:numRef>
              <c:f>'Annual admissions'!$C$2:$C$100</c:f>
              <c:numCache>
                <c:formatCode>General</c:formatCode>
                <c:ptCount val="99"/>
                <c:pt idx="2" formatCode="0">
                  <c:v>632.6</c:v>
                </c:pt>
                <c:pt idx="3" formatCode="0">
                  <c:v>559.20000000000005</c:v>
                </c:pt>
                <c:pt idx="4" formatCode="0">
                  <c:v>439</c:v>
                </c:pt>
                <c:pt idx="12" formatCode="0">
                  <c:v>485.8</c:v>
                </c:pt>
                <c:pt idx="13" formatCode="0">
                  <c:v>686</c:v>
                </c:pt>
                <c:pt idx="14" formatCode="0">
                  <c:v>918.2</c:v>
                </c:pt>
                <c:pt idx="15" formatCode="0">
                  <c:v>1021.4</c:v>
                </c:pt>
                <c:pt idx="16" formatCode="0">
                  <c:v>988.4</c:v>
                </c:pt>
                <c:pt idx="17" formatCode="0">
                  <c:v>944.8</c:v>
                </c:pt>
                <c:pt idx="18" formatCode="0">
                  <c:v>894.2</c:v>
                </c:pt>
                <c:pt idx="19" formatCode="0">
                  <c:v>843</c:v>
                </c:pt>
                <c:pt idx="20" formatCode="0">
                  <c:v>828.2</c:v>
                </c:pt>
                <c:pt idx="21" formatCode="0">
                  <c:v>809.2</c:v>
                </c:pt>
                <c:pt idx="22" formatCode="0">
                  <c:v>853</c:v>
                </c:pt>
                <c:pt idx="23" formatCode="0">
                  <c:v>905.8</c:v>
                </c:pt>
                <c:pt idx="24" formatCode="0">
                  <c:v>897.6</c:v>
                </c:pt>
                <c:pt idx="25" formatCode="0">
                  <c:v>855.8</c:v>
                </c:pt>
                <c:pt idx="26" formatCode="0">
                  <c:v>854.4</c:v>
                </c:pt>
                <c:pt idx="27" formatCode="0">
                  <c:v>818</c:v>
                </c:pt>
                <c:pt idx="28" formatCode="0">
                  <c:v>765.6</c:v>
                </c:pt>
                <c:pt idx="29" formatCode="0">
                  <c:v>729.6</c:v>
                </c:pt>
                <c:pt idx="30" formatCode="0">
                  <c:v>761</c:v>
                </c:pt>
                <c:pt idx="31" formatCode="0">
                  <c:v>736.8</c:v>
                </c:pt>
                <c:pt idx="32" formatCode="0">
                  <c:v>696.2</c:v>
                </c:pt>
                <c:pt idx="33" formatCode="0">
                  <c:v>664.8</c:v>
                </c:pt>
                <c:pt idx="34" formatCode="0">
                  <c:v>653</c:v>
                </c:pt>
                <c:pt idx="35" formatCode="0">
                  <c:v>640.6</c:v>
                </c:pt>
                <c:pt idx="36" formatCode="0">
                  <c:v>652</c:v>
                </c:pt>
                <c:pt idx="37" formatCode="0">
                  <c:v>715.2</c:v>
                </c:pt>
                <c:pt idx="38" formatCode="0">
                  <c:v>779</c:v>
                </c:pt>
                <c:pt idx="39" formatCode="0">
                  <c:v>806.8</c:v>
                </c:pt>
                <c:pt idx="40" formatCode="0">
                  <c:v>857</c:v>
                </c:pt>
                <c:pt idx="41" formatCode="0">
                  <c:v>892.6</c:v>
                </c:pt>
                <c:pt idx="42" formatCode="0">
                  <c:v>876.8</c:v>
                </c:pt>
                <c:pt idx="43" formatCode="0">
                  <c:v>830</c:v>
                </c:pt>
                <c:pt idx="44" formatCode="0">
                  <c:v>830.4</c:v>
                </c:pt>
                <c:pt idx="45" formatCode="0">
                  <c:v>870</c:v>
                </c:pt>
                <c:pt idx="46" formatCode="0">
                  <c:v>962.4</c:v>
                </c:pt>
                <c:pt idx="47" formatCode="0">
                  <c:v>1009</c:v>
                </c:pt>
                <c:pt idx="48" formatCode="0">
                  <c:v>1078.5999999999999</c:v>
                </c:pt>
                <c:pt idx="49" formatCode="0">
                  <c:v>1139.2</c:v>
                </c:pt>
                <c:pt idx="50" formatCode="0">
                  <c:v>1127.8</c:v>
                </c:pt>
                <c:pt idx="51" formatCode="0">
                  <c:v>1096.2</c:v>
                </c:pt>
                <c:pt idx="52" formatCode="0">
                  <c:v>1115.5999999999999</c:v>
                </c:pt>
                <c:pt idx="53" formatCode="0">
                  <c:v>1117.5999999999999</c:v>
                </c:pt>
                <c:pt idx="54" formatCode="0">
                  <c:v>1106.8</c:v>
                </c:pt>
                <c:pt idx="55" formatCode="0">
                  <c:v>1113</c:v>
                </c:pt>
                <c:pt idx="56" formatCode="0">
                  <c:v>1120.2</c:v>
                </c:pt>
                <c:pt idx="57" formatCode="0">
                  <c:v>1212.2</c:v>
                </c:pt>
                <c:pt idx="58" formatCode="0">
                  <c:v>1323.6</c:v>
                </c:pt>
                <c:pt idx="59" formatCode="0">
                  <c:v>1387.4</c:v>
                </c:pt>
                <c:pt idx="60" formatCode="0">
                  <c:v>1381.6</c:v>
                </c:pt>
                <c:pt idx="61" formatCode="0">
                  <c:v>1392.4</c:v>
                </c:pt>
                <c:pt idx="62" formatCode="0">
                  <c:v>1300.2</c:v>
                </c:pt>
                <c:pt idx="63" formatCode="0">
                  <c:v>1224</c:v>
                </c:pt>
                <c:pt idx="64" formatCode="0">
                  <c:v>1178</c:v>
                </c:pt>
                <c:pt idx="65" formatCode="0">
                  <c:v>1153.5999999999999</c:v>
                </c:pt>
                <c:pt idx="66" formatCode="0">
                  <c:v>1096</c:v>
                </c:pt>
                <c:pt idx="67" formatCode="0">
                  <c:v>1061.8</c:v>
                </c:pt>
                <c:pt idx="68" formatCode="0">
                  <c:v>1009.6</c:v>
                </c:pt>
                <c:pt idx="69" formatCode="0">
                  <c:v>940.8</c:v>
                </c:pt>
                <c:pt idx="70" formatCode="0">
                  <c:v>889.8</c:v>
                </c:pt>
                <c:pt idx="71" formatCode="0">
                  <c:v>828.8</c:v>
                </c:pt>
                <c:pt idx="72" formatCode="0">
                  <c:v>798.2</c:v>
                </c:pt>
                <c:pt idx="73" formatCode="0">
                  <c:v>831.4</c:v>
                </c:pt>
                <c:pt idx="74" formatCode="0">
                  <c:v>871</c:v>
                </c:pt>
                <c:pt idx="75" formatCode="0">
                  <c:v>860.2</c:v>
                </c:pt>
                <c:pt idx="76" formatCode="0">
                  <c:v>870.8</c:v>
                </c:pt>
                <c:pt idx="77" formatCode="0">
                  <c:v>841.4</c:v>
                </c:pt>
                <c:pt idx="78" formatCode="0">
                  <c:v>747.2</c:v>
                </c:pt>
                <c:pt idx="79" formatCode="0">
                  <c:v>687.8</c:v>
                </c:pt>
                <c:pt idx="80" formatCode="0">
                  <c:v>699.2</c:v>
                </c:pt>
                <c:pt idx="81" formatCode="0">
                  <c:v>706.2</c:v>
                </c:pt>
                <c:pt idx="82" formatCode="0">
                  <c:v>735.8</c:v>
                </c:pt>
                <c:pt idx="83" formatCode="0">
                  <c:v>774</c:v>
                </c:pt>
                <c:pt idx="84" formatCode="0">
                  <c:v>824.6</c:v>
                </c:pt>
                <c:pt idx="85" formatCode="0">
                  <c:v>900.8</c:v>
                </c:pt>
                <c:pt idx="86" formatCode="0">
                  <c:v>949.4</c:v>
                </c:pt>
                <c:pt idx="87" formatCode="0">
                  <c:v>966.8</c:v>
                </c:pt>
                <c:pt idx="88" formatCode="0">
                  <c:v>990.8</c:v>
                </c:pt>
                <c:pt idx="89" formatCode="0">
                  <c:v>1033</c:v>
                </c:pt>
                <c:pt idx="90" formatCode="0">
                  <c:v>1059.2</c:v>
                </c:pt>
                <c:pt idx="91" formatCode="0">
                  <c:v>1077.4000000000001</c:v>
                </c:pt>
                <c:pt idx="92" formatCode="0">
                  <c:v>1166.8</c:v>
                </c:pt>
                <c:pt idx="93" formatCode="0">
                  <c:v>1229.5999999999999</c:v>
                </c:pt>
                <c:pt idx="94" formatCode="0">
                  <c:v>1228.5999999999999</c:v>
                </c:pt>
                <c:pt idx="95" formatCode="0">
                  <c:v>1164.8</c:v>
                </c:pt>
                <c:pt idx="96" formatCode="0">
                  <c:v>1130.5999999999999</c:v>
                </c:pt>
                <c:pt idx="97" formatCode="0">
                  <c:v>865</c:v>
                </c:pt>
                <c:pt idx="98" formatCode="0">
                  <c:v>610.79999999999995</c:v>
                </c:pt>
              </c:numCache>
            </c:numRef>
          </c:val>
        </c:ser>
        <c:marker val="1"/>
        <c:axId val="47004288"/>
        <c:axId val="47018368"/>
      </c:lineChart>
      <c:catAx>
        <c:axId val="47004288"/>
        <c:scaling>
          <c:orientation val="minMax"/>
        </c:scaling>
        <c:axPos val="b"/>
        <c:numFmt formatCode="General" sourceLinked="1"/>
        <c:tickLblPos val="nextTo"/>
        <c:crossAx val="47018368"/>
        <c:crosses val="autoZero"/>
        <c:auto val="1"/>
        <c:lblAlgn val="ctr"/>
        <c:lblOffset val="100"/>
      </c:catAx>
      <c:valAx>
        <c:axId val="47018368"/>
        <c:scaling>
          <c:orientation val="minMax"/>
        </c:scaling>
        <c:axPos val="l"/>
        <c:majorGridlines/>
        <c:numFmt formatCode="General" sourceLinked="1"/>
        <c:tickLblPos val="nextTo"/>
        <c:crossAx val="47004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1168739829851388"/>
          <c:y val="0.69558544922705356"/>
          <c:w val="0.30273701224240185"/>
          <c:h val="0.14734579343888721"/>
        </c:manualLayout>
      </c:layout>
      <c:spPr>
        <a:solidFill>
          <a:schemeClr val="bg1"/>
        </a:solidFill>
        <a:ln>
          <a:solidFill>
            <a:prstClr val="black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7.2729857330617334E-2"/>
          <c:y val="3.5079051137565181E-2"/>
          <c:w val="0.85829217641289768"/>
          <c:h val="0.86025550123770078"/>
        </c:manualLayout>
      </c:layout>
      <c:lineChart>
        <c:grouping val="standard"/>
        <c:ser>
          <c:idx val="1"/>
          <c:order val="1"/>
          <c:tx>
            <c:strRef>
              <c:f>'Real wages of London labourers'!$F$1</c:f>
              <c:strCache>
                <c:ptCount val="1"/>
                <c:pt idx="0">
                  <c:v>WH admissions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'Real wages of London labourers'!$A$2:$A$100</c:f>
              <c:numCache>
                <c:formatCode>General</c:formatCode>
                <c:ptCount val="99"/>
                <c:pt idx="0">
                  <c:v>1725</c:v>
                </c:pt>
                <c:pt idx="1">
                  <c:v>1726</c:v>
                </c:pt>
                <c:pt idx="2">
                  <c:v>1727</c:v>
                </c:pt>
                <c:pt idx="3">
                  <c:v>1728</c:v>
                </c:pt>
                <c:pt idx="4">
                  <c:v>1729</c:v>
                </c:pt>
                <c:pt idx="5">
                  <c:v>1730</c:v>
                </c:pt>
                <c:pt idx="6">
                  <c:v>1731</c:v>
                </c:pt>
                <c:pt idx="7">
                  <c:v>1732</c:v>
                </c:pt>
                <c:pt idx="8">
                  <c:v>1733</c:v>
                </c:pt>
                <c:pt idx="9">
                  <c:v>1734</c:v>
                </c:pt>
                <c:pt idx="10">
                  <c:v>1735</c:v>
                </c:pt>
                <c:pt idx="11">
                  <c:v>1736</c:v>
                </c:pt>
                <c:pt idx="12">
                  <c:v>1737</c:v>
                </c:pt>
                <c:pt idx="13">
                  <c:v>1738</c:v>
                </c:pt>
                <c:pt idx="14">
                  <c:v>1739</c:v>
                </c:pt>
                <c:pt idx="15">
                  <c:v>1740</c:v>
                </c:pt>
                <c:pt idx="16">
                  <c:v>1741</c:v>
                </c:pt>
                <c:pt idx="17">
                  <c:v>1742</c:v>
                </c:pt>
                <c:pt idx="18">
                  <c:v>1743</c:v>
                </c:pt>
                <c:pt idx="19">
                  <c:v>1744</c:v>
                </c:pt>
                <c:pt idx="20">
                  <c:v>1745</c:v>
                </c:pt>
                <c:pt idx="21">
                  <c:v>1746</c:v>
                </c:pt>
                <c:pt idx="22">
                  <c:v>1747</c:v>
                </c:pt>
                <c:pt idx="23">
                  <c:v>1748</c:v>
                </c:pt>
                <c:pt idx="24">
                  <c:v>1749</c:v>
                </c:pt>
                <c:pt idx="25">
                  <c:v>1750</c:v>
                </c:pt>
                <c:pt idx="26">
                  <c:v>1751</c:v>
                </c:pt>
                <c:pt idx="27">
                  <c:v>1752</c:v>
                </c:pt>
                <c:pt idx="28">
                  <c:v>1753</c:v>
                </c:pt>
                <c:pt idx="29">
                  <c:v>1754</c:v>
                </c:pt>
                <c:pt idx="30">
                  <c:v>1755</c:v>
                </c:pt>
                <c:pt idx="31">
                  <c:v>1756</c:v>
                </c:pt>
                <c:pt idx="32">
                  <c:v>1757</c:v>
                </c:pt>
                <c:pt idx="33">
                  <c:v>1758</c:v>
                </c:pt>
                <c:pt idx="34">
                  <c:v>1759</c:v>
                </c:pt>
                <c:pt idx="35">
                  <c:v>1760</c:v>
                </c:pt>
                <c:pt idx="36">
                  <c:v>1761</c:v>
                </c:pt>
                <c:pt idx="37">
                  <c:v>1762</c:v>
                </c:pt>
                <c:pt idx="38">
                  <c:v>1763</c:v>
                </c:pt>
                <c:pt idx="39">
                  <c:v>1764</c:v>
                </c:pt>
                <c:pt idx="40">
                  <c:v>1765</c:v>
                </c:pt>
                <c:pt idx="41">
                  <c:v>1766</c:v>
                </c:pt>
                <c:pt idx="42">
                  <c:v>1767</c:v>
                </c:pt>
                <c:pt idx="43">
                  <c:v>1768</c:v>
                </c:pt>
                <c:pt idx="44">
                  <c:v>1769</c:v>
                </c:pt>
                <c:pt idx="45">
                  <c:v>1770</c:v>
                </c:pt>
                <c:pt idx="46">
                  <c:v>1771</c:v>
                </c:pt>
                <c:pt idx="47">
                  <c:v>1772</c:v>
                </c:pt>
                <c:pt idx="48">
                  <c:v>1773</c:v>
                </c:pt>
                <c:pt idx="49">
                  <c:v>1774</c:v>
                </c:pt>
                <c:pt idx="50">
                  <c:v>1775</c:v>
                </c:pt>
                <c:pt idx="51">
                  <c:v>1776</c:v>
                </c:pt>
                <c:pt idx="52">
                  <c:v>1777</c:v>
                </c:pt>
                <c:pt idx="53">
                  <c:v>1778</c:v>
                </c:pt>
                <c:pt idx="54">
                  <c:v>1779</c:v>
                </c:pt>
                <c:pt idx="55">
                  <c:v>1780</c:v>
                </c:pt>
                <c:pt idx="56">
                  <c:v>1781</c:v>
                </c:pt>
                <c:pt idx="57">
                  <c:v>1782</c:v>
                </c:pt>
                <c:pt idx="58">
                  <c:v>1783</c:v>
                </c:pt>
                <c:pt idx="59">
                  <c:v>1784</c:v>
                </c:pt>
                <c:pt idx="60">
                  <c:v>1785</c:v>
                </c:pt>
                <c:pt idx="61">
                  <c:v>1786</c:v>
                </c:pt>
                <c:pt idx="62">
                  <c:v>1787</c:v>
                </c:pt>
                <c:pt idx="63">
                  <c:v>1788</c:v>
                </c:pt>
                <c:pt idx="64">
                  <c:v>1789</c:v>
                </c:pt>
                <c:pt idx="65">
                  <c:v>1790</c:v>
                </c:pt>
                <c:pt idx="66">
                  <c:v>1791</c:v>
                </c:pt>
                <c:pt idx="67">
                  <c:v>1792</c:v>
                </c:pt>
                <c:pt idx="68">
                  <c:v>1793</c:v>
                </c:pt>
                <c:pt idx="69">
                  <c:v>1794</c:v>
                </c:pt>
                <c:pt idx="70">
                  <c:v>1795</c:v>
                </c:pt>
                <c:pt idx="71">
                  <c:v>1796</c:v>
                </c:pt>
                <c:pt idx="72">
                  <c:v>1797</c:v>
                </c:pt>
                <c:pt idx="73">
                  <c:v>1798</c:v>
                </c:pt>
                <c:pt idx="74">
                  <c:v>1799</c:v>
                </c:pt>
                <c:pt idx="75">
                  <c:v>1800</c:v>
                </c:pt>
                <c:pt idx="76">
                  <c:v>1801</c:v>
                </c:pt>
                <c:pt idx="77">
                  <c:v>1802</c:v>
                </c:pt>
                <c:pt idx="78">
                  <c:v>1803</c:v>
                </c:pt>
                <c:pt idx="79">
                  <c:v>1804</c:v>
                </c:pt>
                <c:pt idx="80">
                  <c:v>1805</c:v>
                </c:pt>
                <c:pt idx="81">
                  <c:v>1806</c:v>
                </c:pt>
                <c:pt idx="82">
                  <c:v>1807</c:v>
                </c:pt>
                <c:pt idx="83">
                  <c:v>1808</c:v>
                </c:pt>
                <c:pt idx="84">
                  <c:v>1809</c:v>
                </c:pt>
                <c:pt idx="85">
                  <c:v>1810</c:v>
                </c:pt>
                <c:pt idx="86">
                  <c:v>1811</c:v>
                </c:pt>
                <c:pt idx="87">
                  <c:v>1812</c:v>
                </c:pt>
                <c:pt idx="88">
                  <c:v>1813</c:v>
                </c:pt>
                <c:pt idx="89">
                  <c:v>1814</c:v>
                </c:pt>
                <c:pt idx="90">
                  <c:v>1815</c:v>
                </c:pt>
                <c:pt idx="91">
                  <c:v>1816</c:v>
                </c:pt>
                <c:pt idx="92">
                  <c:v>1817</c:v>
                </c:pt>
                <c:pt idx="93">
                  <c:v>1818</c:v>
                </c:pt>
                <c:pt idx="94">
                  <c:v>1819</c:v>
                </c:pt>
                <c:pt idx="95">
                  <c:v>1820</c:v>
                </c:pt>
                <c:pt idx="96">
                  <c:v>1821</c:v>
                </c:pt>
                <c:pt idx="97">
                  <c:v>1822</c:v>
                </c:pt>
                <c:pt idx="98">
                  <c:v>1823</c:v>
                </c:pt>
              </c:numCache>
            </c:numRef>
          </c:cat>
          <c:val>
            <c:numRef>
              <c:f>'Real wages of London labourers'!$F$2:$F$100</c:f>
              <c:numCache>
                <c:formatCode>General</c:formatCode>
                <c:ptCount val="99"/>
                <c:pt idx="0">
                  <c:v>367</c:v>
                </c:pt>
                <c:pt idx="1">
                  <c:v>601</c:v>
                </c:pt>
                <c:pt idx="2">
                  <c:v>664</c:v>
                </c:pt>
                <c:pt idx="3">
                  <c:v>871</c:v>
                </c:pt>
                <c:pt idx="4">
                  <c:v>660</c:v>
                </c:pt>
                <c:pt idx="12">
                  <c:v>435</c:v>
                </c:pt>
                <c:pt idx="13">
                  <c:v>1059</c:v>
                </c:pt>
                <c:pt idx="14">
                  <c:v>935</c:v>
                </c:pt>
                <c:pt idx="15">
                  <c:v>1001</c:v>
                </c:pt>
                <c:pt idx="16">
                  <c:v>1161</c:v>
                </c:pt>
                <c:pt idx="17">
                  <c:v>951</c:v>
                </c:pt>
                <c:pt idx="18">
                  <c:v>894</c:v>
                </c:pt>
                <c:pt idx="19">
                  <c:v>717</c:v>
                </c:pt>
                <c:pt idx="20">
                  <c:v>748</c:v>
                </c:pt>
                <c:pt idx="21">
                  <c:v>905</c:v>
                </c:pt>
                <c:pt idx="22">
                  <c:v>877</c:v>
                </c:pt>
                <c:pt idx="23">
                  <c:v>799</c:v>
                </c:pt>
                <c:pt idx="24">
                  <c:v>936</c:v>
                </c:pt>
                <c:pt idx="25">
                  <c:v>1012</c:v>
                </c:pt>
                <c:pt idx="26">
                  <c:v>864</c:v>
                </c:pt>
                <c:pt idx="27">
                  <c:v>668</c:v>
                </c:pt>
                <c:pt idx="28">
                  <c:v>792</c:v>
                </c:pt>
                <c:pt idx="29">
                  <c:v>754</c:v>
                </c:pt>
                <c:pt idx="30">
                  <c:v>750</c:v>
                </c:pt>
                <c:pt idx="31">
                  <c:v>684</c:v>
                </c:pt>
                <c:pt idx="32">
                  <c:v>825</c:v>
                </c:pt>
                <c:pt idx="33">
                  <c:v>671</c:v>
                </c:pt>
                <c:pt idx="34">
                  <c:v>551</c:v>
                </c:pt>
                <c:pt idx="35">
                  <c:v>593</c:v>
                </c:pt>
                <c:pt idx="36">
                  <c:v>625</c:v>
                </c:pt>
                <c:pt idx="37">
                  <c:v>763</c:v>
                </c:pt>
                <c:pt idx="38">
                  <c:v>728</c:v>
                </c:pt>
                <c:pt idx="39">
                  <c:v>867</c:v>
                </c:pt>
                <c:pt idx="40">
                  <c:v>912</c:v>
                </c:pt>
                <c:pt idx="41">
                  <c:v>764</c:v>
                </c:pt>
                <c:pt idx="42">
                  <c:v>1014</c:v>
                </c:pt>
                <c:pt idx="43">
                  <c:v>906</c:v>
                </c:pt>
                <c:pt idx="44">
                  <c:v>788</c:v>
                </c:pt>
                <c:pt idx="45">
                  <c:v>678</c:v>
                </c:pt>
                <c:pt idx="46">
                  <c:v>766</c:v>
                </c:pt>
                <c:pt idx="47">
                  <c:v>1212</c:v>
                </c:pt>
                <c:pt idx="48">
                  <c:v>1368</c:v>
                </c:pt>
                <c:pt idx="49">
                  <c:v>1021</c:v>
                </c:pt>
                <c:pt idx="50">
                  <c:v>1026</c:v>
                </c:pt>
                <c:pt idx="51">
                  <c:v>1069</c:v>
                </c:pt>
                <c:pt idx="52">
                  <c:v>1155</c:v>
                </c:pt>
                <c:pt idx="53">
                  <c:v>1210</c:v>
                </c:pt>
                <c:pt idx="54">
                  <c:v>1118</c:v>
                </c:pt>
                <c:pt idx="55">
                  <c:v>1036</c:v>
                </c:pt>
                <c:pt idx="56">
                  <c:v>1015</c:v>
                </c:pt>
                <c:pt idx="57">
                  <c:v>1186</c:v>
                </c:pt>
                <c:pt idx="58">
                  <c:v>1246</c:v>
                </c:pt>
                <c:pt idx="59">
                  <c:v>1578</c:v>
                </c:pt>
                <c:pt idx="60">
                  <c:v>1593</c:v>
                </c:pt>
                <c:pt idx="61">
                  <c:v>1334</c:v>
                </c:pt>
                <c:pt idx="62">
                  <c:v>1157</c:v>
                </c:pt>
                <c:pt idx="63">
                  <c:v>1300</c:v>
                </c:pt>
                <c:pt idx="64">
                  <c:v>1117</c:v>
                </c:pt>
                <c:pt idx="65">
                  <c:v>1212</c:v>
                </c:pt>
                <c:pt idx="66">
                  <c:v>1104</c:v>
                </c:pt>
                <c:pt idx="67">
                  <c:v>1035</c:v>
                </c:pt>
                <c:pt idx="68">
                  <c:v>1012</c:v>
                </c:pt>
                <c:pt idx="69">
                  <c:v>946</c:v>
                </c:pt>
                <c:pt idx="70">
                  <c:v>951</c:v>
                </c:pt>
                <c:pt idx="71">
                  <c:v>760</c:v>
                </c:pt>
                <c:pt idx="72">
                  <c:v>780</c:v>
                </c:pt>
                <c:pt idx="73">
                  <c:v>707</c:v>
                </c:pt>
                <c:pt idx="74">
                  <c:v>793</c:v>
                </c:pt>
                <c:pt idx="75">
                  <c:v>1117</c:v>
                </c:pt>
                <c:pt idx="76">
                  <c:v>958</c:v>
                </c:pt>
                <c:pt idx="77">
                  <c:v>726</c:v>
                </c:pt>
                <c:pt idx="78">
                  <c:v>760</c:v>
                </c:pt>
                <c:pt idx="79">
                  <c:v>646</c:v>
                </c:pt>
                <c:pt idx="80">
                  <c:v>646</c:v>
                </c:pt>
                <c:pt idx="81">
                  <c:v>661</c:v>
                </c:pt>
                <c:pt idx="82">
                  <c:v>783</c:v>
                </c:pt>
                <c:pt idx="83">
                  <c:v>795</c:v>
                </c:pt>
                <c:pt idx="84">
                  <c:v>794</c:v>
                </c:pt>
                <c:pt idx="85">
                  <c:v>837</c:v>
                </c:pt>
                <c:pt idx="86">
                  <c:v>914</c:v>
                </c:pt>
                <c:pt idx="87">
                  <c:v>1164</c:v>
                </c:pt>
                <c:pt idx="88">
                  <c:v>1038</c:v>
                </c:pt>
                <c:pt idx="89">
                  <c:v>881</c:v>
                </c:pt>
                <c:pt idx="90">
                  <c:v>957</c:v>
                </c:pt>
                <c:pt idx="91">
                  <c:v>1125</c:v>
                </c:pt>
                <c:pt idx="92">
                  <c:v>1295</c:v>
                </c:pt>
                <c:pt idx="93">
                  <c:v>1129</c:v>
                </c:pt>
                <c:pt idx="94">
                  <c:v>1328</c:v>
                </c:pt>
                <c:pt idx="95">
                  <c:v>1271</c:v>
                </c:pt>
                <c:pt idx="96">
                  <c:v>1120</c:v>
                </c:pt>
                <c:pt idx="97">
                  <c:v>976</c:v>
                </c:pt>
                <c:pt idx="98">
                  <c:v>958</c:v>
                </c:pt>
              </c:numCache>
            </c:numRef>
          </c:val>
        </c:ser>
        <c:marker val="1"/>
        <c:axId val="47047424"/>
        <c:axId val="47048960"/>
      </c:lineChart>
      <c:lineChart>
        <c:grouping val="standard"/>
        <c:ser>
          <c:idx val="0"/>
          <c:order val="0"/>
          <c:tx>
            <c:strRef>
              <c:f>'Real wages of London labourers'!$B$1</c:f>
              <c:strCache>
                <c:ptCount val="1"/>
                <c:pt idx="0">
                  <c:v>Bricklayer's labourer RW index</c:v>
                </c:pt>
              </c:strCache>
            </c:strRef>
          </c:tx>
          <c:spPr>
            <a:ln>
              <a:solidFill>
                <a:prstClr val="black"/>
              </a:solidFill>
              <a:prstDash val="sysDash"/>
            </a:ln>
          </c:spPr>
          <c:marker>
            <c:symbol val="none"/>
          </c:marker>
          <c:cat>
            <c:numRef>
              <c:f>'Real wages of London labourers'!$A$2:$A$100</c:f>
              <c:numCache>
                <c:formatCode>General</c:formatCode>
                <c:ptCount val="99"/>
                <c:pt idx="0">
                  <c:v>1725</c:v>
                </c:pt>
                <c:pt idx="1">
                  <c:v>1726</c:v>
                </c:pt>
                <c:pt idx="2">
                  <c:v>1727</c:v>
                </c:pt>
                <c:pt idx="3">
                  <c:v>1728</c:v>
                </c:pt>
                <c:pt idx="4">
                  <c:v>1729</c:v>
                </c:pt>
                <c:pt idx="5">
                  <c:v>1730</c:v>
                </c:pt>
                <c:pt idx="6">
                  <c:v>1731</c:v>
                </c:pt>
                <c:pt idx="7">
                  <c:v>1732</c:v>
                </c:pt>
                <c:pt idx="8">
                  <c:v>1733</c:v>
                </c:pt>
                <c:pt idx="9">
                  <c:v>1734</c:v>
                </c:pt>
                <c:pt idx="10">
                  <c:v>1735</c:v>
                </c:pt>
                <c:pt idx="11">
                  <c:v>1736</c:v>
                </c:pt>
                <c:pt idx="12">
                  <c:v>1737</c:v>
                </c:pt>
                <c:pt idx="13">
                  <c:v>1738</c:v>
                </c:pt>
                <c:pt idx="14">
                  <c:v>1739</c:v>
                </c:pt>
                <c:pt idx="15">
                  <c:v>1740</c:v>
                </c:pt>
                <c:pt idx="16">
                  <c:v>1741</c:v>
                </c:pt>
                <c:pt idx="17">
                  <c:v>1742</c:v>
                </c:pt>
                <c:pt idx="18">
                  <c:v>1743</c:v>
                </c:pt>
                <c:pt idx="19">
                  <c:v>1744</c:v>
                </c:pt>
                <c:pt idx="20">
                  <c:v>1745</c:v>
                </c:pt>
                <c:pt idx="21">
                  <c:v>1746</c:v>
                </c:pt>
                <c:pt idx="22">
                  <c:v>1747</c:v>
                </c:pt>
                <c:pt idx="23">
                  <c:v>1748</c:v>
                </c:pt>
                <c:pt idx="24">
                  <c:v>1749</c:v>
                </c:pt>
                <c:pt idx="25">
                  <c:v>1750</c:v>
                </c:pt>
                <c:pt idx="26">
                  <c:v>1751</c:v>
                </c:pt>
                <c:pt idx="27">
                  <c:v>1752</c:v>
                </c:pt>
                <c:pt idx="28">
                  <c:v>1753</c:v>
                </c:pt>
                <c:pt idx="29">
                  <c:v>1754</c:v>
                </c:pt>
                <c:pt idx="30">
                  <c:v>1755</c:v>
                </c:pt>
                <c:pt idx="31">
                  <c:v>1756</c:v>
                </c:pt>
                <c:pt idx="32">
                  <c:v>1757</c:v>
                </c:pt>
                <c:pt idx="33">
                  <c:v>1758</c:v>
                </c:pt>
                <c:pt idx="34">
                  <c:v>1759</c:v>
                </c:pt>
                <c:pt idx="35">
                  <c:v>1760</c:v>
                </c:pt>
                <c:pt idx="36">
                  <c:v>1761</c:v>
                </c:pt>
                <c:pt idx="37">
                  <c:v>1762</c:v>
                </c:pt>
                <c:pt idx="38">
                  <c:v>1763</c:v>
                </c:pt>
                <c:pt idx="39">
                  <c:v>1764</c:v>
                </c:pt>
                <c:pt idx="40">
                  <c:v>1765</c:v>
                </c:pt>
                <c:pt idx="41">
                  <c:v>1766</c:v>
                </c:pt>
                <c:pt idx="42">
                  <c:v>1767</c:v>
                </c:pt>
                <c:pt idx="43">
                  <c:v>1768</c:v>
                </c:pt>
                <c:pt idx="44">
                  <c:v>1769</c:v>
                </c:pt>
                <c:pt idx="45">
                  <c:v>1770</c:v>
                </c:pt>
                <c:pt idx="46">
                  <c:v>1771</c:v>
                </c:pt>
                <c:pt idx="47">
                  <c:v>1772</c:v>
                </c:pt>
                <c:pt idx="48">
                  <c:v>1773</c:v>
                </c:pt>
                <c:pt idx="49">
                  <c:v>1774</c:v>
                </c:pt>
                <c:pt idx="50">
                  <c:v>1775</c:v>
                </c:pt>
                <c:pt idx="51">
                  <c:v>1776</c:v>
                </c:pt>
                <c:pt idx="52">
                  <c:v>1777</c:v>
                </c:pt>
                <c:pt idx="53">
                  <c:v>1778</c:v>
                </c:pt>
                <c:pt idx="54">
                  <c:v>1779</c:v>
                </c:pt>
                <c:pt idx="55">
                  <c:v>1780</c:v>
                </c:pt>
                <c:pt idx="56">
                  <c:v>1781</c:v>
                </c:pt>
                <c:pt idx="57">
                  <c:v>1782</c:v>
                </c:pt>
                <c:pt idx="58">
                  <c:v>1783</c:v>
                </c:pt>
                <c:pt idx="59">
                  <c:v>1784</c:v>
                </c:pt>
                <c:pt idx="60">
                  <c:v>1785</c:v>
                </c:pt>
                <c:pt idx="61">
                  <c:v>1786</c:v>
                </c:pt>
                <c:pt idx="62">
                  <c:v>1787</c:v>
                </c:pt>
                <c:pt idx="63">
                  <c:v>1788</c:v>
                </c:pt>
                <c:pt idx="64">
                  <c:v>1789</c:v>
                </c:pt>
                <c:pt idx="65">
                  <c:v>1790</c:v>
                </c:pt>
                <c:pt idx="66">
                  <c:v>1791</c:v>
                </c:pt>
                <c:pt idx="67">
                  <c:v>1792</c:v>
                </c:pt>
                <c:pt idx="68">
                  <c:v>1793</c:v>
                </c:pt>
                <c:pt idx="69">
                  <c:v>1794</c:v>
                </c:pt>
                <c:pt idx="70">
                  <c:v>1795</c:v>
                </c:pt>
                <c:pt idx="71">
                  <c:v>1796</c:v>
                </c:pt>
                <c:pt idx="72">
                  <c:v>1797</c:v>
                </c:pt>
                <c:pt idx="73">
                  <c:v>1798</c:v>
                </c:pt>
                <c:pt idx="74">
                  <c:v>1799</c:v>
                </c:pt>
                <c:pt idx="75">
                  <c:v>1800</c:v>
                </c:pt>
                <c:pt idx="76">
                  <c:v>1801</c:v>
                </c:pt>
                <c:pt idx="77">
                  <c:v>1802</c:v>
                </c:pt>
                <c:pt idx="78">
                  <c:v>1803</c:v>
                </c:pt>
                <c:pt idx="79">
                  <c:v>1804</c:v>
                </c:pt>
                <c:pt idx="80">
                  <c:v>1805</c:v>
                </c:pt>
                <c:pt idx="81">
                  <c:v>1806</c:v>
                </c:pt>
                <c:pt idx="82">
                  <c:v>1807</c:v>
                </c:pt>
                <c:pt idx="83">
                  <c:v>1808</c:v>
                </c:pt>
                <c:pt idx="84">
                  <c:v>1809</c:v>
                </c:pt>
                <c:pt idx="85">
                  <c:v>1810</c:v>
                </c:pt>
                <c:pt idx="86">
                  <c:v>1811</c:v>
                </c:pt>
                <c:pt idx="87">
                  <c:v>1812</c:v>
                </c:pt>
                <c:pt idx="88">
                  <c:v>1813</c:v>
                </c:pt>
                <c:pt idx="89">
                  <c:v>1814</c:v>
                </c:pt>
                <c:pt idx="90">
                  <c:v>1815</c:v>
                </c:pt>
                <c:pt idx="91">
                  <c:v>1816</c:v>
                </c:pt>
                <c:pt idx="92">
                  <c:v>1817</c:v>
                </c:pt>
                <c:pt idx="93">
                  <c:v>1818</c:v>
                </c:pt>
                <c:pt idx="94">
                  <c:v>1819</c:v>
                </c:pt>
                <c:pt idx="95">
                  <c:v>1820</c:v>
                </c:pt>
                <c:pt idx="96">
                  <c:v>1821</c:v>
                </c:pt>
                <c:pt idx="97">
                  <c:v>1822</c:v>
                </c:pt>
                <c:pt idx="98">
                  <c:v>1823</c:v>
                </c:pt>
              </c:numCache>
            </c:numRef>
          </c:cat>
          <c:val>
            <c:numRef>
              <c:f>'Real wages of London labourers'!$B$2:$B$100</c:f>
              <c:numCache>
                <c:formatCode>General</c:formatCode>
                <c:ptCount val="99"/>
                <c:pt idx="1">
                  <c:v>125</c:v>
                </c:pt>
                <c:pt idx="2">
                  <c:v>134</c:v>
                </c:pt>
                <c:pt idx="3">
                  <c:v>123</c:v>
                </c:pt>
                <c:pt idx="4">
                  <c:v>117</c:v>
                </c:pt>
                <c:pt idx="5">
                  <c:v>133</c:v>
                </c:pt>
                <c:pt idx="6">
                  <c:v>144</c:v>
                </c:pt>
                <c:pt idx="7">
                  <c:v>143</c:v>
                </c:pt>
                <c:pt idx="8">
                  <c:v>147</c:v>
                </c:pt>
                <c:pt idx="9">
                  <c:v>154</c:v>
                </c:pt>
                <c:pt idx="10">
                  <c:v>165</c:v>
                </c:pt>
                <c:pt idx="11">
                  <c:v>162</c:v>
                </c:pt>
                <c:pt idx="12">
                  <c:v>150</c:v>
                </c:pt>
                <c:pt idx="13">
                  <c:v>155</c:v>
                </c:pt>
                <c:pt idx="14">
                  <c:v>159</c:v>
                </c:pt>
                <c:pt idx="15">
                  <c:v>135</c:v>
                </c:pt>
                <c:pt idx="16">
                  <c:v>122</c:v>
                </c:pt>
                <c:pt idx="17">
                  <c:v>138</c:v>
                </c:pt>
                <c:pt idx="18">
                  <c:v>138</c:v>
                </c:pt>
                <c:pt idx="19">
                  <c:v>168</c:v>
                </c:pt>
                <c:pt idx="20">
                  <c:v>165</c:v>
                </c:pt>
                <c:pt idx="21">
                  <c:v>147</c:v>
                </c:pt>
                <c:pt idx="22">
                  <c:v>152</c:v>
                </c:pt>
                <c:pt idx="23">
                  <c:v>145</c:v>
                </c:pt>
                <c:pt idx="24">
                  <c:v>143</c:v>
                </c:pt>
                <c:pt idx="25">
                  <c:v>148</c:v>
                </c:pt>
                <c:pt idx="26">
                  <c:v>152</c:v>
                </c:pt>
                <c:pt idx="27">
                  <c:v>145</c:v>
                </c:pt>
                <c:pt idx="28">
                  <c:v>149</c:v>
                </c:pt>
                <c:pt idx="29">
                  <c:v>142</c:v>
                </c:pt>
                <c:pt idx="30">
                  <c:v>151</c:v>
                </c:pt>
                <c:pt idx="31">
                  <c:v>145</c:v>
                </c:pt>
                <c:pt idx="32">
                  <c:v>119</c:v>
                </c:pt>
                <c:pt idx="33">
                  <c:v>119</c:v>
                </c:pt>
                <c:pt idx="34">
                  <c:v>129</c:v>
                </c:pt>
                <c:pt idx="35">
                  <c:v>135</c:v>
                </c:pt>
                <c:pt idx="36">
                  <c:v>142</c:v>
                </c:pt>
                <c:pt idx="37">
                  <c:v>137</c:v>
                </c:pt>
                <c:pt idx="38">
                  <c:v>133</c:v>
                </c:pt>
                <c:pt idx="39">
                  <c:v>122</c:v>
                </c:pt>
                <c:pt idx="40">
                  <c:v>118</c:v>
                </c:pt>
                <c:pt idx="41">
                  <c:v>117</c:v>
                </c:pt>
                <c:pt idx="42">
                  <c:v>110</c:v>
                </c:pt>
                <c:pt idx="43">
                  <c:v>112</c:v>
                </c:pt>
                <c:pt idx="44">
                  <c:v>121</c:v>
                </c:pt>
                <c:pt idx="45">
                  <c:v>122</c:v>
                </c:pt>
                <c:pt idx="46">
                  <c:v>112</c:v>
                </c:pt>
                <c:pt idx="47">
                  <c:v>102</c:v>
                </c:pt>
                <c:pt idx="48">
                  <c:v>102</c:v>
                </c:pt>
                <c:pt idx="49">
                  <c:v>101</c:v>
                </c:pt>
                <c:pt idx="50">
                  <c:v>107</c:v>
                </c:pt>
                <c:pt idx="51">
                  <c:v>109</c:v>
                </c:pt>
                <c:pt idx="52">
                  <c:v>110</c:v>
                </c:pt>
                <c:pt idx="53">
                  <c:v>105</c:v>
                </c:pt>
                <c:pt idx="54">
                  <c:v>115</c:v>
                </c:pt>
                <c:pt idx="55">
                  <c:v>119</c:v>
                </c:pt>
                <c:pt idx="56">
                  <c:v>115</c:v>
                </c:pt>
                <c:pt idx="57">
                  <c:v>112</c:v>
                </c:pt>
                <c:pt idx="58">
                  <c:v>100</c:v>
                </c:pt>
                <c:pt idx="59">
                  <c:v>100</c:v>
                </c:pt>
                <c:pt idx="60">
                  <c:v>104</c:v>
                </c:pt>
                <c:pt idx="61">
                  <c:v>104</c:v>
                </c:pt>
                <c:pt idx="62">
                  <c:v>104</c:v>
                </c:pt>
                <c:pt idx="63">
                  <c:v>100</c:v>
                </c:pt>
                <c:pt idx="64">
                  <c:v>102</c:v>
                </c:pt>
                <c:pt idx="65">
                  <c:v>100</c:v>
                </c:pt>
                <c:pt idx="66">
                  <c:v>100</c:v>
                </c:pt>
                <c:pt idx="67">
                  <c:v>99</c:v>
                </c:pt>
                <c:pt idx="68">
                  <c:v>104</c:v>
                </c:pt>
                <c:pt idx="69">
                  <c:v>96</c:v>
                </c:pt>
                <c:pt idx="70">
                  <c:v>93</c:v>
                </c:pt>
                <c:pt idx="71">
                  <c:v>94</c:v>
                </c:pt>
                <c:pt idx="72">
                  <c:v>108</c:v>
                </c:pt>
                <c:pt idx="73">
                  <c:v>114</c:v>
                </c:pt>
                <c:pt idx="74">
                  <c:v>114</c:v>
                </c:pt>
                <c:pt idx="75">
                  <c:v>83</c:v>
                </c:pt>
                <c:pt idx="76">
                  <c:v>75</c:v>
                </c:pt>
                <c:pt idx="77">
                  <c:v>97</c:v>
                </c:pt>
                <c:pt idx="78">
                  <c:v>103</c:v>
                </c:pt>
                <c:pt idx="79">
                  <c:v>100</c:v>
                </c:pt>
                <c:pt idx="80">
                  <c:v>91</c:v>
                </c:pt>
                <c:pt idx="81">
                  <c:v>97</c:v>
                </c:pt>
                <c:pt idx="82">
                  <c:v>99</c:v>
                </c:pt>
                <c:pt idx="83">
                  <c:v>89</c:v>
                </c:pt>
                <c:pt idx="84">
                  <c:v>87</c:v>
                </c:pt>
                <c:pt idx="85">
                  <c:v>91</c:v>
                </c:pt>
                <c:pt idx="86">
                  <c:v>94</c:v>
                </c:pt>
                <c:pt idx="87">
                  <c:v>83</c:v>
                </c:pt>
                <c:pt idx="88">
                  <c:v>87</c:v>
                </c:pt>
                <c:pt idx="89">
                  <c:v>99</c:v>
                </c:pt>
                <c:pt idx="90">
                  <c:v>111</c:v>
                </c:pt>
                <c:pt idx="91">
                  <c:v>113</c:v>
                </c:pt>
                <c:pt idx="92">
                  <c:v>95</c:v>
                </c:pt>
                <c:pt idx="93">
                  <c:v>100</c:v>
                </c:pt>
                <c:pt idx="94">
                  <c:v>88</c:v>
                </c:pt>
                <c:pt idx="95">
                  <c:v>97</c:v>
                </c:pt>
                <c:pt idx="96">
                  <c:v>110</c:v>
                </c:pt>
                <c:pt idx="97">
                  <c:v>127</c:v>
                </c:pt>
                <c:pt idx="98">
                  <c:v>119</c:v>
                </c:pt>
              </c:numCache>
            </c:numRef>
          </c:val>
        </c:ser>
        <c:marker val="1"/>
        <c:axId val="46925312"/>
        <c:axId val="46923776"/>
      </c:lineChart>
      <c:catAx>
        <c:axId val="47047424"/>
        <c:scaling>
          <c:orientation val="minMax"/>
        </c:scaling>
        <c:axPos val="b"/>
        <c:numFmt formatCode="General" sourceLinked="1"/>
        <c:tickLblPos val="nextTo"/>
        <c:crossAx val="47048960"/>
        <c:crosses val="autoZero"/>
        <c:auto val="1"/>
        <c:lblAlgn val="ctr"/>
        <c:lblOffset val="100"/>
      </c:catAx>
      <c:valAx>
        <c:axId val="47048960"/>
        <c:scaling>
          <c:orientation val="minMax"/>
        </c:scaling>
        <c:axPos val="l"/>
        <c:majorGridlines/>
        <c:numFmt formatCode="General" sourceLinked="1"/>
        <c:tickLblPos val="nextTo"/>
        <c:crossAx val="47047424"/>
        <c:crosses val="autoZero"/>
        <c:crossBetween val="between"/>
      </c:valAx>
      <c:valAx>
        <c:axId val="46923776"/>
        <c:scaling>
          <c:orientation val="minMax"/>
        </c:scaling>
        <c:axPos val="r"/>
        <c:numFmt formatCode="General" sourceLinked="1"/>
        <c:tickLblPos val="nextTo"/>
        <c:crossAx val="46925312"/>
        <c:crosses val="max"/>
        <c:crossBetween val="between"/>
      </c:valAx>
      <c:catAx>
        <c:axId val="46925312"/>
        <c:scaling>
          <c:orientation val="minMax"/>
        </c:scaling>
        <c:delete val="1"/>
        <c:axPos val="b"/>
        <c:numFmt formatCode="General" sourceLinked="1"/>
        <c:tickLblPos val="none"/>
        <c:crossAx val="46923776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20885526979324259"/>
          <c:y val="0.68931149009217463"/>
          <c:w val="0.3084597506688973"/>
          <c:h val="9.5110655546754894E-2"/>
        </c:manualLayout>
      </c:layout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9.029353250176135E-2"/>
          <c:y val="3.6641979158545904E-2"/>
          <c:w val="0.85768817145422882"/>
          <c:h val="0.85402926119383815"/>
        </c:manualLayout>
      </c:layout>
      <c:barChart>
        <c:barDir val="col"/>
        <c:grouping val="stacked"/>
        <c:ser>
          <c:idx val="0"/>
          <c:order val="0"/>
          <c:tx>
            <c:strRef>
              <c:f>'Military recruitment'!$B$1</c:f>
              <c:strCache>
                <c:ptCount val="1"/>
                <c:pt idx="0">
                  <c:v>Army Establishment</c:v>
                </c:pt>
              </c:strCache>
            </c:strRef>
          </c:tx>
          <c:cat>
            <c:numRef>
              <c:f>'Military recruitment'!$A$2:$A$90</c:f>
              <c:numCache>
                <c:formatCode>General</c:formatCode>
                <c:ptCount val="89"/>
                <c:pt idx="0">
                  <c:v>1725</c:v>
                </c:pt>
                <c:pt idx="1">
                  <c:v>1726</c:v>
                </c:pt>
                <c:pt idx="2">
                  <c:v>1727</c:v>
                </c:pt>
                <c:pt idx="3">
                  <c:v>1728</c:v>
                </c:pt>
                <c:pt idx="4">
                  <c:v>1729</c:v>
                </c:pt>
                <c:pt idx="5">
                  <c:v>1730</c:v>
                </c:pt>
                <c:pt idx="6">
                  <c:v>1731</c:v>
                </c:pt>
                <c:pt idx="7">
                  <c:v>1732</c:v>
                </c:pt>
                <c:pt idx="8">
                  <c:v>1733</c:v>
                </c:pt>
                <c:pt idx="9">
                  <c:v>1734</c:v>
                </c:pt>
                <c:pt idx="10">
                  <c:v>1735</c:v>
                </c:pt>
                <c:pt idx="11">
                  <c:v>1736</c:v>
                </c:pt>
                <c:pt idx="12">
                  <c:v>1737</c:v>
                </c:pt>
                <c:pt idx="13">
                  <c:v>1738</c:v>
                </c:pt>
                <c:pt idx="14">
                  <c:v>1739</c:v>
                </c:pt>
                <c:pt idx="15">
                  <c:v>1740</c:v>
                </c:pt>
                <c:pt idx="16">
                  <c:v>1741</c:v>
                </c:pt>
                <c:pt idx="17">
                  <c:v>1742</c:v>
                </c:pt>
                <c:pt idx="18">
                  <c:v>1743</c:v>
                </c:pt>
                <c:pt idx="19">
                  <c:v>1744</c:v>
                </c:pt>
                <c:pt idx="20">
                  <c:v>1745</c:v>
                </c:pt>
                <c:pt idx="21">
                  <c:v>1746</c:v>
                </c:pt>
                <c:pt idx="22">
                  <c:v>1747</c:v>
                </c:pt>
                <c:pt idx="23">
                  <c:v>1748</c:v>
                </c:pt>
                <c:pt idx="24">
                  <c:v>1749</c:v>
                </c:pt>
                <c:pt idx="25">
                  <c:v>1750</c:v>
                </c:pt>
                <c:pt idx="26">
                  <c:v>1751</c:v>
                </c:pt>
                <c:pt idx="27">
                  <c:v>1752</c:v>
                </c:pt>
                <c:pt idx="28">
                  <c:v>1753</c:v>
                </c:pt>
                <c:pt idx="29">
                  <c:v>1754</c:v>
                </c:pt>
                <c:pt idx="30">
                  <c:v>1755</c:v>
                </c:pt>
                <c:pt idx="31">
                  <c:v>1756</c:v>
                </c:pt>
                <c:pt idx="32">
                  <c:v>1757</c:v>
                </c:pt>
                <c:pt idx="33">
                  <c:v>1758</c:v>
                </c:pt>
                <c:pt idx="34">
                  <c:v>1759</c:v>
                </c:pt>
                <c:pt idx="35">
                  <c:v>1760</c:v>
                </c:pt>
                <c:pt idx="36">
                  <c:v>1761</c:v>
                </c:pt>
                <c:pt idx="37">
                  <c:v>1762</c:v>
                </c:pt>
                <c:pt idx="38">
                  <c:v>1763</c:v>
                </c:pt>
                <c:pt idx="39">
                  <c:v>1764</c:v>
                </c:pt>
                <c:pt idx="40">
                  <c:v>1765</c:v>
                </c:pt>
                <c:pt idx="41">
                  <c:v>1766</c:v>
                </c:pt>
                <c:pt idx="42">
                  <c:v>1767</c:v>
                </c:pt>
                <c:pt idx="43">
                  <c:v>1768</c:v>
                </c:pt>
                <c:pt idx="44">
                  <c:v>1769</c:v>
                </c:pt>
                <c:pt idx="45">
                  <c:v>1770</c:v>
                </c:pt>
                <c:pt idx="46">
                  <c:v>1771</c:v>
                </c:pt>
                <c:pt idx="47">
                  <c:v>1772</c:v>
                </c:pt>
                <c:pt idx="48">
                  <c:v>1773</c:v>
                </c:pt>
                <c:pt idx="49">
                  <c:v>1774</c:v>
                </c:pt>
                <c:pt idx="50">
                  <c:v>1775</c:v>
                </c:pt>
                <c:pt idx="51">
                  <c:v>1776</c:v>
                </c:pt>
                <c:pt idx="52">
                  <c:v>1777</c:v>
                </c:pt>
                <c:pt idx="53">
                  <c:v>1778</c:v>
                </c:pt>
                <c:pt idx="54">
                  <c:v>1779</c:v>
                </c:pt>
                <c:pt idx="55">
                  <c:v>1780</c:v>
                </c:pt>
                <c:pt idx="56">
                  <c:v>1781</c:v>
                </c:pt>
                <c:pt idx="57">
                  <c:v>1782</c:v>
                </c:pt>
                <c:pt idx="58">
                  <c:v>1783</c:v>
                </c:pt>
                <c:pt idx="59">
                  <c:v>1784</c:v>
                </c:pt>
                <c:pt idx="60">
                  <c:v>1785</c:v>
                </c:pt>
                <c:pt idx="61">
                  <c:v>1786</c:v>
                </c:pt>
                <c:pt idx="62">
                  <c:v>1787</c:v>
                </c:pt>
                <c:pt idx="63">
                  <c:v>1788</c:v>
                </c:pt>
                <c:pt idx="64">
                  <c:v>1789</c:v>
                </c:pt>
                <c:pt idx="65">
                  <c:v>1790</c:v>
                </c:pt>
                <c:pt idx="66">
                  <c:v>1791</c:v>
                </c:pt>
                <c:pt idx="67">
                  <c:v>1792</c:v>
                </c:pt>
                <c:pt idx="68">
                  <c:v>1793</c:v>
                </c:pt>
                <c:pt idx="69">
                  <c:v>1794</c:v>
                </c:pt>
                <c:pt idx="70">
                  <c:v>1795</c:v>
                </c:pt>
                <c:pt idx="71">
                  <c:v>1796</c:v>
                </c:pt>
                <c:pt idx="72">
                  <c:v>1797</c:v>
                </c:pt>
                <c:pt idx="73">
                  <c:v>1798</c:v>
                </c:pt>
                <c:pt idx="74">
                  <c:v>1799</c:v>
                </c:pt>
                <c:pt idx="75">
                  <c:v>1800</c:v>
                </c:pt>
                <c:pt idx="76">
                  <c:v>1801</c:v>
                </c:pt>
                <c:pt idx="77">
                  <c:v>1802</c:v>
                </c:pt>
                <c:pt idx="78">
                  <c:v>1803</c:v>
                </c:pt>
                <c:pt idx="79">
                  <c:v>1804</c:v>
                </c:pt>
                <c:pt idx="80">
                  <c:v>1805</c:v>
                </c:pt>
                <c:pt idx="81">
                  <c:v>1806</c:v>
                </c:pt>
                <c:pt idx="82">
                  <c:v>1807</c:v>
                </c:pt>
                <c:pt idx="83">
                  <c:v>1808</c:v>
                </c:pt>
                <c:pt idx="84">
                  <c:v>1809</c:v>
                </c:pt>
                <c:pt idx="85">
                  <c:v>1810</c:v>
                </c:pt>
                <c:pt idx="86">
                  <c:v>1811</c:v>
                </c:pt>
                <c:pt idx="87">
                  <c:v>1812</c:v>
                </c:pt>
                <c:pt idx="88">
                  <c:v>1813</c:v>
                </c:pt>
              </c:numCache>
            </c:numRef>
          </c:cat>
          <c:val>
            <c:numRef>
              <c:f>'Military recruitment'!$B$2:$B$90</c:f>
              <c:numCache>
                <c:formatCode>#,##0</c:formatCode>
                <c:ptCount val="89"/>
                <c:pt idx="0">
                  <c:v>23810</c:v>
                </c:pt>
                <c:pt idx="1">
                  <c:v>23772</c:v>
                </c:pt>
                <c:pt idx="2">
                  <c:v>32058</c:v>
                </c:pt>
                <c:pt idx="3">
                  <c:v>28501</c:v>
                </c:pt>
                <c:pt idx="4">
                  <c:v>28882</c:v>
                </c:pt>
                <c:pt idx="5">
                  <c:v>23836</c:v>
                </c:pt>
                <c:pt idx="6">
                  <c:v>23756</c:v>
                </c:pt>
                <c:pt idx="7">
                  <c:v>23756</c:v>
                </c:pt>
                <c:pt idx="8">
                  <c:v>23756</c:v>
                </c:pt>
                <c:pt idx="9">
                  <c:v>25634</c:v>
                </c:pt>
                <c:pt idx="10">
                  <c:v>34354</c:v>
                </c:pt>
                <c:pt idx="11">
                  <c:v>26314</c:v>
                </c:pt>
                <c:pt idx="12">
                  <c:v>26314</c:v>
                </c:pt>
                <c:pt idx="13">
                  <c:v>26896</c:v>
                </c:pt>
                <c:pt idx="14">
                  <c:v>26896</c:v>
                </c:pt>
                <c:pt idx="15">
                  <c:v>40859</c:v>
                </c:pt>
                <c:pt idx="16">
                  <c:v>53395</c:v>
                </c:pt>
                <c:pt idx="17">
                  <c:v>51044</c:v>
                </c:pt>
                <c:pt idx="18">
                  <c:v>51696</c:v>
                </c:pt>
                <c:pt idx="19">
                  <c:v>53538</c:v>
                </c:pt>
                <c:pt idx="20">
                  <c:v>53128</c:v>
                </c:pt>
                <c:pt idx="21">
                  <c:v>77664</c:v>
                </c:pt>
                <c:pt idx="22">
                  <c:v>61471</c:v>
                </c:pt>
                <c:pt idx="23">
                  <c:v>64966</c:v>
                </c:pt>
                <c:pt idx="24">
                  <c:v>28399</c:v>
                </c:pt>
                <c:pt idx="25">
                  <c:v>29194</c:v>
                </c:pt>
                <c:pt idx="26">
                  <c:v>29132</c:v>
                </c:pt>
                <c:pt idx="27">
                  <c:v>29132</c:v>
                </c:pt>
                <c:pt idx="28">
                  <c:v>29132</c:v>
                </c:pt>
                <c:pt idx="29">
                  <c:v>29132</c:v>
                </c:pt>
                <c:pt idx="30">
                  <c:v>31422</c:v>
                </c:pt>
                <c:pt idx="31">
                  <c:v>47488</c:v>
                </c:pt>
                <c:pt idx="32">
                  <c:v>68791</c:v>
                </c:pt>
                <c:pt idx="33">
                  <c:v>88370</c:v>
                </c:pt>
                <c:pt idx="34">
                  <c:v>91446</c:v>
                </c:pt>
                <c:pt idx="35">
                  <c:v>99044</c:v>
                </c:pt>
                <c:pt idx="36">
                  <c:v>105221</c:v>
                </c:pt>
                <c:pt idx="37">
                  <c:v>120633</c:v>
                </c:pt>
                <c:pt idx="38">
                  <c:v>120419</c:v>
                </c:pt>
                <c:pt idx="39">
                  <c:v>31773</c:v>
                </c:pt>
                <c:pt idx="40">
                  <c:v>31654</c:v>
                </c:pt>
                <c:pt idx="41">
                  <c:v>31752</c:v>
                </c:pt>
                <c:pt idx="42">
                  <c:v>31701</c:v>
                </c:pt>
                <c:pt idx="43">
                  <c:v>31700</c:v>
                </c:pt>
                <c:pt idx="44">
                  <c:v>31589</c:v>
                </c:pt>
                <c:pt idx="45">
                  <c:v>30949</c:v>
                </c:pt>
                <c:pt idx="46">
                  <c:v>43546</c:v>
                </c:pt>
                <c:pt idx="47">
                  <c:v>30641</c:v>
                </c:pt>
                <c:pt idx="48">
                  <c:v>30641</c:v>
                </c:pt>
                <c:pt idx="49">
                  <c:v>30641</c:v>
                </c:pt>
                <c:pt idx="50">
                  <c:v>30641</c:v>
                </c:pt>
                <c:pt idx="51">
                  <c:v>50234</c:v>
                </c:pt>
                <c:pt idx="52">
                  <c:v>80669</c:v>
                </c:pt>
                <c:pt idx="53">
                  <c:v>82995</c:v>
                </c:pt>
                <c:pt idx="54">
                  <c:v>115863</c:v>
                </c:pt>
                <c:pt idx="55">
                  <c:v>122677</c:v>
                </c:pt>
                <c:pt idx="56">
                  <c:v>128459</c:v>
                </c:pt>
                <c:pt idx="57">
                  <c:v>131989</c:v>
                </c:pt>
                <c:pt idx="58">
                  <c:v>124254</c:v>
                </c:pt>
                <c:pt idx="59">
                  <c:v>30680</c:v>
                </c:pt>
                <c:pt idx="60">
                  <c:v>29557</c:v>
                </c:pt>
                <c:pt idx="61">
                  <c:v>33544</c:v>
                </c:pt>
                <c:pt idx="62">
                  <c:v>35544</c:v>
                </c:pt>
                <c:pt idx="63">
                  <c:v>32117</c:v>
                </c:pt>
                <c:pt idx="64">
                  <c:v>38592</c:v>
                </c:pt>
                <c:pt idx="65">
                  <c:v>38784</c:v>
                </c:pt>
                <c:pt idx="66">
                  <c:v>59772</c:v>
                </c:pt>
                <c:pt idx="67">
                  <c:v>56859</c:v>
                </c:pt>
                <c:pt idx="68">
                  <c:v>157396</c:v>
                </c:pt>
                <c:pt idx="69">
                  <c:v>211893</c:v>
                </c:pt>
                <c:pt idx="70">
                  <c:v>337189</c:v>
                </c:pt>
                <c:pt idx="71">
                  <c:v>251316</c:v>
                </c:pt>
                <c:pt idx="72">
                  <c:v>259985</c:v>
                </c:pt>
                <c:pt idx="73">
                  <c:v>269582</c:v>
                </c:pt>
                <c:pt idx="74">
                  <c:v>273117</c:v>
                </c:pt>
                <c:pt idx="75">
                  <c:v>245811</c:v>
                </c:pt>
                <c:pt idx="76">
                  <c:v>218504</c:v>
                </c:pt>
                <c:pt idx="77">
                  <c:v>208668</c:v>
                </c:pt>
                <c:pt idx="78">
                  <c:v>211216</c:v>
                </c:pt>
                <c:pt idx="79">
                  <c:v>308085</c:v>
                </c:pt>
                <c:pt idx="80">
                  <c:v>304848</c:v>
                </c:pt>
                <c:pt idx="81">
                  <c:v>326744</c:v>
                </c:pt>
                <c:pt idx="82">
                  <c:v>335132</c:v>
                </c:pt>
                <c:pt idx="83">
                  <c:v>359315</c:v>
                </c:pt>
                <c:pt idx="84">
                  <c:v>366343</c:v>
                </c:pt>
                <c:pt idx="85">
                  <c:v>368346</c:v>
                </c:pt>
                <c:pt idx="86">
                  <c:v>369355</c:v>
                </c:pt>
                <c:pt idx="87">
                  <c:v>371527</c:v>
                </c:pt>
                <c:pt idx="88">
                  <c:v>385558</c:v>
                </c:pt>
              </c:numCache>
            </c:numRef>
          </c:val>
        </c:ser>
        <c:ser>
          <c:idx val="1"/>
          <c:order val="1"/>
          <c:tx>
            <c:strRef>
              <c:f>'Military recruitment'!$C$1</c:f>
              <c:strCache>
                <c:ptCount val="1"/>
                <c:pt idx="0">
                  <c:v>Navy borne</c:v>
                </c:pt>
              </c:strCache>
            </c:strRef>
          </c:tx>
          <c:cat>
            <c:numRef>
              <c:f>'Military recruitment'!$A$2:$A$90</c:f>
              <c:numCache>
                <c:formatCode>General</c:formatCode>
                <c:ptCount val="89"/>
                <c:pt idx="0">
                  <c:v>1725</c:v>
                </c:pt>
                <c:pt idx="1">
                  <c:v>1726</c:v>
                </c:pt>
                <c:pt idx="2">
                  <c:v>1727</c:v>
                </c:pt>
                <c:pt idx="3">
                  <c:v>1728</c:v>
                </c:pt>
                <c:pt idx="4">
                  <c:v>1729</c:v>
                </c:pt>
                <c:pt idx="5">
                  <c:v>1730</c:v>
                </c:pt>
                <c:pt idx="6">
                  <c:v>1731</c:v>
                </c:pt>
                <c:pt idx="7">
                  <c:v>1732</c:v>
                </c:pt>
                <c:pt idx="8">
                  <c:v>1733</c:v>
                </c:pt>
                <c:pt idx="9">
                  <c:v>1734</c:v>
                </c:pt>
                <c:pt idx="10">
                  <c:v>1735</c:v>
                </c:pt>
                <c:pt idx="11">
                  <c:v>1736</c:v>
                </c:pt>
                <c:pt idx="12">
                  <c:v>1737</c:v>
                </c:pt>
                <c:pt idx="13">
                  <c:v>1738</c:v>
                </c:pt>
                <c:pt idx="14">
                  <c:v>1739</c:v>
                </c:pt>
                <c:pt idx="15">
                  <c:v>1740</c:v>
                </c:pt>
                <c:pt idx="16">
                  <c:v>1741</c:v>
                </c:pt>
                <c:pt idx="17">
                  <c:v>1742</c:v>
                </c:pt>
                <c:pt idx="18">
                  <c:v>1743</c:v>
                </c:pt>
                <c:pt idx="19">
                  <c:v>1744</c:v>
                </c:pt>
                <c:pt idx="20">
                  <c:v>1745</c:v>
                </c:pt>
                <c:pt idx="21">
                  <c:v>1746</c:v>
                </c:pt>
                <c:pt idx="22">
                  <c:v>1747</c:v>
                </c:pt>
                <c:pt idx="23">
                  <c:v>1748</c:v>
                </c:pt>
                <c:pt idx="24">
                  <c:v>1749</c:v>
                </c:pt>
                <c:pt idx="25">
                  <c:v>1750</c:v>
                </c:pt>
                <c:pt idx="26">
                  <c:v>1751</c:v>
                </c:pt>
                <c:pt idx="27">
                  <c:v>1752</c:v>
                </c:pt>
                <c:pt idx="28">
                  <c:v>1753</c:v>
                </c:pt>
                <c:pt idx="29">
                  <c:v>1754</c:v>
                </c:pt>
                <c:pt idx="30">
                  <c:v>1755</c:v>
                </c:pt>
                <c:pt idx="31">
                  <c:v>1756</c:v>
                </c:pt>
                <c:pt idx="32">
                  <c:v>1757</c:v>
                </c:pt>
                <c:pt idx="33">
                  <c:v>1758</c:v>
                </c:pt>
                <c:pt idx="34">
                  <c:v>1759</c:v>
                </c:pt>
                <c:pt idx="35">
                  <c:v>1760</c:v>
                </c:pt>
                <c:pt idx="36">
                  <c:v>1761</c:v>
                </c:pt>
                <c:pt idx="37">
                  <c:v>1762</c:v>
                </c:pt>
                <c:pt idx="38">
                  <c:v>1763</c:v>
                </c:pt>
                <c:pt idx="39">
                  <c:v>1764</c:v>
                </c:pt>
                <c:pt idx="40">
                  <c:v>1765</c:v>
                </c:pt>
                <c:pt idx="41">
                  <c:v>1766</c:v>
                </c:pt>
                <c:pt idx="42">
                  <c:v>1767</c:v>
                </c:pt>
                <c:pt idx="43">
                  <c:v>1768</c:v>
                </c:pt>
                <c:pt idx="44">
                  <c:v>1769</c:v>
                </c:pt>
                <c:pt idx="45">
                  <c:v>1770</c:v>
                </c:pt>
                <c:pt idx="46">
                  <c:v>1771</c:v>
                </c:pt>
                <c:pt idx="47">
                  <c:v>1772</c:v>
                </c:pt>
                <c:pt idx="48">
                  <c:v>1773</c:v>
                </c:pt>
                <c:pt idx="49">
                  <c:v>1774</c:v>
                </c:pt>
                <c:pt idx="50">
                  <c:v>1775</c:v>
                </c:pt>
                <c:pt idx="51">
                  <c:v>1776</c:v>
                </c:pt>
                <c:pt idx="52">
                  <c:v>1777</c:v>
                </c:pt>
                <c:pt idx="53">
                  <c:v>1778</c:v>
                </c:pt>
                <c:pt idx="54">
                  <c:v>1779</c:v>
                </c:pt>
                <c:pt idx="55">
                  <c:v>1780</c:v>
                </c:pt>
                <c:pt idx="56">
                  <c:v>1781</c:v>
                </c:pt>
                <c:pt idx="57">
                  <c:v>1782</c:v>
                </c:pt>
                <c:pt idx="58">
                  <c:v>1783</c:v>
                </c:pt>
                <c:pt idx="59">
                  <c:v>1784</c:v>
                </c:pt>
                <c:pt idx="60">
                  <c:v>1785</c:v>
                </c:pt>
                <c:pt idx="61">
                  <c:v>1786</c:v>
                </c:pt>
                <c:pt idx="62">
                  <c:v>1787</c:v>
                </c:pt>
                <c:pt idx="63">
                  <c:v>1788</c:v>
                </c:pt>
                <c:pt idx="64">
                  <c:v>1789</c:v>
                </c:pt>
                <c:pt idx="65">
                  <c:v>1790</c:v>
                </c:pt>
                <c:pt idx="66">
                  <c:v>1791</c:v>
                </c:pt>
                <c:pt idx="67">
                  <c:v>1792</c:v>
                </c:pt>
                <c:pt idx="68">
                  <c:v>1793</c:v>
                </c:pt>
                <c:pt idx="69">
                  <c:v>1794</c:v>
                </c:pt>
                <c:pt idx="70">
                  <c:v>1795</c:v>
                </c:pt>
                <c:pt idx="71">
                  <c:v>1796</c:v>
                </c:pt>
                <c:pt idx="72">
                  <c:v>1797</c:v>
                </c:pt>
                <c:pt idx="73">
                  <c:v>1798</c:v>
                </c:pt>
                <c:pt idx="74">
                  <c:v>1799</c:v>
                </c:pt>
                <c:pt idx="75">
                  <c:v>1800</c:v>
                </c:pt>
                <c:pt idx="76">
                  <c:v>1801</c:v>
                </c:pt>
                <c:pt idx="77">
                  <c:v>1802</c:v>
                </c:pt>
                <c:pt idx="78">
                  <c:v>1803</c:v>
                </c:pt>
                <c:pt idx="79">
                  <c:v>1804</c:v>
                </c:pt>
                <c:pt idx="80">
                  <c:v>1805</c:v>
                </c:pt>
                <c:pt idx="81">
                  <c:v>1806</c:v>
                </c:pt>
                <c:pt idx="82">
                  <c:v>1807</c:v>
                </c:pt>
                <c:pt idx="83">
                  <c:v>1808</c:v>
                </c:pt>
                <c:pt idx="84">
                  <c:v>1809</c:v>
                </c:pt>
                <c:pt idx="85">
                  <c:v>1810</c:v>
                </c:pt>
                <c:pt idx="86">
                  <c:v>1811</c:v>
                </c:pt>
                <c:pt idx="87">
                  <c:v>1812</c:v>
                </c:pt>
                <c:pt idx="88">
                  <c:v>1813</c:v>
                </c:pt>
              </c:numCache>
            </c:numRef>
          </c:cat>
          <c:val>
            <c:numRef>
              <c:f>'Military recruitment'!$C$2:$C$90</c:f>
              <c:numCache>
                <c:formatCode>#,##0</c:formatCode>
                <c:ptCount val="89"/>
                <c:pt idx="0">
                  <c:v>6298</c:v>
                </c:pt>
                <c:pt idx="1">
                  <c:v>16872</c:v>
                </c:pt>
                <c:pt idx="2">
                  <c:v>20697</c:v>
                </c:pt>
                <c:pt idx="3">
                  <c:v>14917</c:v>
                </c:pt>
                <c:pt idx="4">
                  <c:v>14859</c:v>
                </c:pt>
                <c:pt idx="5">
                  <c:v>9687</c:v>
                </c:pt>
                <c:pt idx="6">
                  <c:v>11133</c:v>
                </c:pt>
                <c:pt idx="7">
                  <c:v>8360</c:v>
                </c:pt>
                <c:pt idx="8">
                  <c:v>9684</c:v>
                </c:pt>
                <c:pt idx="13">
                  <c:v>17668</c:v>
                </c:pt>
                <c:pt idx="14">
                  <c:v>23604</c:v>
                </c:pt>
                <c:pt idx="15">
                  <c:v>37181</c:v>
                </c:pt>
                <c:pt idx="16">
                  <c:v>43329</c:v>
                </c:pt>
                <c:pt idx="17">
                  <c:v>40479</c:v>
                </c:pt>
                <c:pt idx="18">
                  <c:v>44342</c:v>
                </c:pt>
                <c:pt idx="19">
                  <c:v>47202</c:v>
                </c:pt>
                <c:pt idx="20">
                  <c:v>46766</c:v>
                </c:pt>
                <c:pt idx="21">
                  <c:v>59750</c:v>
                </c:pt>
                <c:pt idx="22">
                  <c:v>51191</c:v>
                </c:pt>
                <c:pt idx="23">
                  <c:v>44861</c:v>
                </c:pt>
                <c:pt idx="29">
                  <c:v>10149</c:v>
                </c:pt>
                <c:pt idx="30">
                  <c:v>33612</c:v>
                </c:pt>
                <c:pt idx="31">
                  <c:v>52809</c:v>
                </c:pt>
                <c:pt idx="32">
                  <c:v>63259</c:v>
                </c:pt>
                <c:pt idx="33">
                  <c:v>70518</c:v>
                </c:pt>
                <c:pt idx="34">
                  <c:v>84464</c:v>
                </c:pt>
                <c:pt idx="35">
                  <c:v>85658</c:v>
                </c:pt>
                <c:pt idx="36">
                  <c:v>80675</c:v>
                </c:pt>
                <c:pt idx="37">
                  <c:v>84797</c:v>
                </c:pt>
                <c:pt idx="38">
                  <c:v>75988</c:v>
                </c:pt>
                <c:pt idx="39">
                  <c:v>17424</c:v>
                </c:pt>
                <c:pt idx="40">
                  <c:v>15863</c:v>
                </c:pt>
                <c:pt idx="41">
                  <c:v>15863</c:v>
                </c:pt>
                <c:pt idx="42">
                  <c:v>13513</c:v>
                </c:pt>
                <c:pt idx="43">
                  <c:v>13424</c:v>
                </c:pt>
                <c:pt idx="44">
                  <c:v>13738</c:v>
                </c:pt>
                <c:pt idx="45">
                  <c:v>14744</c:v>
                </c:pt>
                <c:pt idx="46">
                  <c:v>26416</c:v>
                </c:pt>
                <c:pt idx="47">
                  <c:v>27165</c:v>
                </c:pt>
                <c:pt idx="48">
                  <c:v>22018</c:v>
                </c:pt>
                <c:pt idx="49">
                  <c:v>18372</c:v>
                </c:pt>
                <c:pt idx="50">
                  <c:v>15230</c:v>
                </c:pt>
                <c:pt idx="51">
                  <c:v>23914</c:v>
                </c:pt>
                <c:pt idx="52">
                  <c:v>46231</c:v>
                </c:pt>
                <c:pt idx="53">
                  <c:v>62719</c:v>
                </c:pt>
                <c:pt idx="54">
                  <c:v>80275</c:v>
                </c:pt>
                <c:pt idx="55">
                  <c:v>91566</c:v>
                </c:pt>
                <c:pt idx="56">
                  <c:v>98269</c:v>
                </c:pt>
                <c:pt idx="57">
                  <c:v>93168</c:v>
                </c:pt>
                <c:pt idx="58">
                  <c:v>107446</c:v>
                </c:pt>
                <c:pt idx="59">
                  <c:v>39268</c:v>
                </c:pt>
                <c:pt idx="60">
                  <c:v>22826</c:v>
                </c:pt>
                <c:pt idx="61">
                  <c:v>13737</c:v>
                </c:pt>
                <c:pt idx="62">
                  <c:v>14514</c:v>
                </c:pt>
                <c:pt idx="63">
                  <c:v>15964</c:v>
                </c:pt>
                <c:pt idx="64">
                  <c:v>18397</c:v>
                </c:pt>
                <c:pt idx="65">
                  <c:v>20025</c:v>
                </c:pt>
                <c:pt idx="66">
                  <c:v>38801</c:v>
                </c:pt>
                <c:pt idx="67">
                  <c:v>16613</c:v>
                </c:pt>
                <c:pt idx="68">
                  <c:v>69868</c:v>
                </c:pt>
                <c:pt idx="69">
                  <c:v>87331</c:v>
                </c:pt>
                <c:pt idx="70">
                  <c:v>96001</c:v>
                </c:pt>
                <c:pt idx="71">
                  <c:v>114365</c:v>
                </c:pt>
                <c:pt idx="72">
                  <c:v>118788</c:v>
                </c:pt>
                <c:pt idx="73">
                  <c:v>122687</c:v>
                </c:pt>
                <c:pt idx="74">
                  <c:v>128930</c:v>
                </c:pt>
                <c:pt idx="75">
                  <c:v>126192</c:v>
                </c:pt>
                <c:pt idx="76">
                  <c:v>125061</c:v>
                </c:pt>
                <c:pt idx="77">
                  <c:v>129340</c:v>
                </c:pt>
                <c:pt idx="78">
                  <c:v>49340</c:v>
                </c:pt>
                <c:pt idx="79">
                  <c:v>84431</c:v>
                </c:pt>
                <c:pt idx="80">
                  <c:v>109205</c:v>
                </c:pt>
                <c:pt idx="81">
                  <c:v>111237</c:v>
                </c:pt>
                <c:pt idx="82">
                  <c:v>119855</c:v>
                </c:pt>
                <c:pt idx="83">
                  <c:v>140822</c:v>
                </c:pt>
                <c:pt idx="84">
                  <c:v>141989</c:v>
                </c:pt>
                <c:pt idx="85">
                  <c:v>142098</c:v>
                </c:pt>
                <c:pt idx="86">
                  <c:v>130866</c:v>
                </c:pt>
                <c:pt idx="87">
                  <c:v>131087</c:v>
                </c:pt>
                <c:pt idx="88">
                  <c:v>130127</c:v>
                </c:pt>
              </c:numCache>
            </c:numRef>
          </c:val>
        </c:ser>
        <c:overlap val="100"/>
        <c:axId val="46968192"/>
        <c:axId val="46986368"/>
      </c:barChart>
      <c:lineChart>
        <c:grouping val="standard"/>
        <c:ser>
          <c:idx val="2"/>
          <c:order val="2"/>
          <c:tx>
            <c:strRef>
              <c:f>'Military recruitment'!$F$1</c:f>
              <c:strCache>
                <c:ptCount val="1"/>
                <c:pt idx="0">
                  <c:v>Five  year average of Males 16-29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'Military recruitment'!$A$2:$A$90</c:f>
              <c:numCache>
                <c:formatCode>General</c:formatCode>
                <c:ptCount val="89"/>
                <c:pt idx="0">
                  <c:v>1725</c:v>
                </c:pt>
                <c:pt idx="1">
                  <c:v>1726</c:v>
                </c:pt>
                <c:pt idx="2">
                  <c:v>1727</c:v>
                </c:pt>
                <c:pt idx="3">
                  <c:v>1728</c:v>
                </c:pt>
                <c:pt idx="4">
                  <c:v>1729</c:v>
                </c:pt>
                <c:pt idx="5">
                  <c:v>1730</c:v>
                </c:pt>
                <c:pt idx="6">
                  <c:v>1731</c:v>
                </c:pt>
                <c:pt idx="7">
                  <c:v>1732</c:v>
                </c:pt>
                <c:pt idx="8">
                  <c:v>1733</c:v>
                </c:pt>
                <c:pt idx="9">
                  <c:v>1734</c:v>
                </c:pt>
                <c:pt idx="10">
                  <c:v>1735</c:v>
                </c:pt>
                <c:pt idx="11">
                  <c:v>1736</c:v>
                </c:pt>
                <c:pt idx="12">
                  <c:v>1737</c:v>
                </c:pt>
                <c:pt idx="13">
                  <c:v>1738</c:v>
                </c:pt>
                <c:pt idx="14">
                  <c:v>1739</c:v>
                </c:pt>
                <c:pt idx="15">
                  <c:v>1740</c:v>
                </c:pt>
                <c:pt idx="16">
                  <c:v>1741</c:v>
                </c:pt>
                <c:pt idx="17">
                  <c:v>1742</c:v>
                </c:pt>
                <c:pt idx="18">
                  <c:v>1743</c:v>
                </c:pt>
                <c:pt idx="19">
                  <c:v>1744</c:v>
                </c:pt>
                <c:pt idx="20">
                  <c:v>1745</c:v>
                </c:pt>
                <c:pt idx="21">
                  <c:v>1746</c:v>
                </c:pt>
                <c:pt idx="22">
                  <c:v>1747</c:v>
                </c:pt>
                <c:pt idx="23">
                  <c:v>1748</c:v>
                </c:pt>
                <c:pt idx="24">
                  <c:v>1749</c:v>
                </c:pt>
                <c:pt idx="25">
                  <c:v>1750</c:v>
                </c:pt>
                <c:pt idx="26">
                  <c:v>1751</c:v>
                </c:pt>
                <c:pt idx="27">
                  <c:v>1752</c:v>
                </c:pt>
                <c:pt idx="28">
                  <c:v>1753</c:v>
                </c:pt>
                <c:pt idx="29">
                  <c:v>1754</c:v>
                </c:pt>
                <c:pt idx="30">
                  <c:v>1755</c:v>
                </c:pt>
                <c:pt idx="31">
                  <c:v>1756</c:v>
                </c:pt>
                <c:pt idx="32">
                  <c:v>1757</c:v>
                </c:pt>
                <c:pt idx="33">
                  <c:v>1758</c:v>
                </c:pt>
                <c:pt idx="34">
                  <c:v>1759</c:v>
                </c:pt>
                <c:pt idx="35">
                  <c:v>1760</c:v>
                </c:pt>
                <c:pt idx="36">
                  <c:v>1761</c:v>
                </c:pt>
                <c:pt idx="37">
                  <c:v>1762</c:v>
                </c:pt>
                <c:pt idx="38">
                  <c:v>1763</c:v>
                </c:pt>
                <c:pt idx="39">
                  <c:v>1764</c:v>
                </c:pt>
                <c:pt idx="40">
                  <c:v>1765</c:v>
                </c:pt>
                <c:pt idx="41">
                  <c:v>1766</c:v>
                </c:pt>
                <c:pt idx="42">
                  <c:v>1767</c:v>
                </c:pt>
                <c:pt idx="43">
                  <c:v>1768</c:v>
                </c:pt>
                <c:pt idx="44">
                  <c:v>1769</c:v>
                </c:pt>
                <c:pt idx="45">
                  <c:v>1770</c:v>
                </c:pt>
                <c:pt idx="46">
                  <c:v>1771</c:v>
                </c:pt>
                <c:pt idx="47">
                  <c:v>1772</c:v>
                </c:pt>
                <c:pt idx="48">
                  <c:v>1773</c:v>
                </c:pt>
                <c:pt idx="49">
                  <c:v>1774</c:v>
                </c:pt>
                <c:pt idx="50">
                  <c:v>1775</c:v>
                </c:pt>
                <c:pt idx="51">
                  <c:v>1776</c:v>
                </c:pt>
                <c:pt idx="52">
                  <c:v>1777</c:v>
                </c:pt>
                <c:pt idx="53">
                  <c:v>1778</c:v>
                </c:pt>
                <c:pt idx="54">
                  <c:v>1779</c:v>
                </c:pt>
                <c:pt idx="55">
                  <c:v>1780</c:v>
                </c:pt>
                <c:pt idx="56">
                  <c:v>1781</c:v>
                </c:pt>
                <c:pt idx="57">
                  <c:v>1782</c:v>
                </c:pt>
                <c:pt idx="58">
                  <c:v>1783</c:v>
                </c:pt>
                <c:pt idx="59">
                  <c:v>1784</c:v>
                </c:pt>
                <c:pt idx="60">
                  <c:v>1785</c:v>
                </c:pt>
                <c:pt idx="61">
                  <c:v>1786</c:v>
                </c:pt>
                <c:pt idx="62">
                  <c:v>1787</c:v>
                </c:pt>
                <c:pt idx="63">
                  <c:v>1788</c:v>
                </c:pt>
                <c:pt idx="64">
                  <c:v>1789</c:v>
                </c:pt>
                <c:pt idx="65">
                  <c:v>1790</c:v>
                </c:pt>
                <c:pt idx="66">
                  <c:v>1791</c:v>
                </c:pt>
                <c:pt idx="67">
                  <c:v>1792</c:v>
                </c:pt>
                <c:pt idx="68">
                  <c:v>1793</c:v>
                </c:pt>
                <c:pt idx="69">
                  <c:v>1794</c:v>
                </c:pt>
                <c:pt idx="70">
                  <c:v>1795</c:v>
                </c:pt>
                <c:pt idx="71">
                  <c:v>1796</c:v>
                </c:pt>
                <c:pt idx="72">
                  <c:v>1797</c:v>
                </c:pt>
                <c:pt idx="73">
                  <c:v>1798</c:v>
                </c:pt>
                <c:pt idx="74">
                  <c:v>1799</c:v>
                </c:pt>
                <c:pt idx="75">
                  <c:v>1800</c:v>
                </c:pt>
                <c:pt idx="76">
                  <c:v>1801</c:v>
                </c:pt>
                <c:pt idx="77">
                  <c:v>1802</c:v>
                </c:pt>
                <c:pt idx="78">
                  <c:v>1803</c:v>
                </c:pt>
                <c:pt idx="79">
                  <c:v>1804</c:v>
                </c:pt>
                <c:pt idx="80">
                  <c:v>1805</c:v>
                </c:pt>
                <c:pt idx="81">
                  <c:v>1806</c:v>
                </c:pt>
                <c:pt idx="82">
                  <c:v>1807</c:v>
                </c:pt>
                <c:pt idx="83">
                  <c:v>1808</c:v>
                </c:pt>
                <c:pt idx="84">
                  <c:v>1809</c:v>
                </c:pt>
                <c:pt idx="85">
                  <c:v>1810</c:v>
                </c:pt>
                <c:pt idx="86">
                  <c:v>1811</c:v>
                </c:pt>
                <c:pt idx="87">
                  <c:v>1812</c:v>
                </c:pt>
                <c:pt idx="88">
                  <c:v>1813</c:v>
                </c:pt>
              </c:numCache>
            </c:numRef>
          </c:cat>
          <c:val>
            <c:numRef>
              <c:f>'Military recruitment'!$F$2:$F$90</c:f>
              <c:numCache>
                <c:formatCode>General</c:formatCode>
                <c:ptCount val="89"/>
                <c:pt idx="2" formatCode="0">
                  <c:v>32.200000000000003</c:v>
                </c:pt>
                <c:pt idx="15" formatCode="0">
                  <c:v>40.4</c:v>
                </c:pt>
                <c:pt idx="16" formatCode="0">
                  <c:v>34</c:v>
                </c:pt>
                <c:pt idx="17" formatCode="0">
                  <c:v>30.8</c:v>
                </c:pt>
                <c:pt idx="18" formatCode="0">
                  <c:v>28.6</c:v>
                </c:pt>
                <c:pt idx="19" formatCode="0">
                  <c:v>25.2</c:v>
                </c:pt>
                <c:pt idx="20" formatCode="0">
                  <c:v>20</c:v>
                </c:pt>
                <c:pt idx="21" formatCode="0">
                  <c:v>18.2</c:v>
                </c:pt>
                <c:pt idx="22" formatCode="0">
                  <c:v>21.6</c:v>
                </c:pt>
                <c:pt idx="23" formatCode="0">
                  <c:v>24.4</c:v>
                </c:pt>
                <c:pt idx="24" formatCode="0">
                  <c:v>28.4</c:v>
                </c:pt>
                <c:pt idx="25" formatCode="0">
                  <c:v>32.4</c:v>
                </c:pt>
                <c:pt idx="26" formatCode="0">
                  <c:v>34.800000000000004</c:v>
                </c:pt>
                <c:pt idx="27" formatCode="0">
                  <c:v>34.4</c:v>
                </c:pt>
                <c:pt idx="28" formatCode="0">
                  <c:v>31.2</c:v>
                </c:pt>
                <c:pt idx="29" formatCode="0">
                  <c:v>25.6</c:v>
                </c:pt>
                <c:pt idx="30" formatCode="0">
                  <c:v>23.4</c:v>
                </c:pt>
                <c:pt idx="31" formatCode="0">
                  <c:v>20.2</c:v>
                </c:pt>
                <c:pt idx="32" formatCode="0">
                  <c:v>15.6</c:v>
                </c:pt>
                <c:pt idx="33" formatCode="0">
                  <c:v>13.6</c:v>
                </c:pt>
                <c:pt idx="34" formatCode="0">
                  <c:v>11.8</c:v>
                </c:pt>
                <c:pt idx="35" formatCode="0">
                  <c:v>10.200000000000001</c:v>
                </c:pt>
                <c:pt idx="36" formatCode="0">
                  <c:v>11</c:v>
                </c:pt>
                <c:pt idx="37" formatCode="0">
                  <c:v>16.399999999999999</c:v>
                </c:pt>
                <c:pt idx="38" formatCode="0">
                  <c:v>22.6</c:v>
                </c:pt>
                <c:pt idx="39" formatCode="0">
                  <c:v>26</c:v>
                </c:pt>
                <c:pt idx="40" formatCode="0">
                  <c:v>31</c:v>
                </c:pt>
                <c:pt idx="41" formatCode="0">
                  <c:v>31</c:v>
                </c:pt>
                <c:pt idx="42" formatCode="0">
                  <c:v>28.6</c:v>
                </c:pt>
                <c:pt idx="43" formatCode="0">
                  <c:v>25.8</c:v>
                </c:pt>
                <c:pt idx="44" formatCode="0">
                  <c:v>25.4</c:v>
                </c:pt>
                <c:pt idx="45" formatCode="0">
                  <c:v>28.8</c:v>
                </c:pt>
                <c:pt idx="46" formatCode="0">
                  <c:v>39</c:v>
                </c:pt>
                <c:pt idx="47" formatCode="0">
                  <c:v>42.8</c:v>
                </c:pt>
                <c:pt idx="48" formatCode="0">
                  <c:v>45.2</c:v>
                </c:pt>
                <c:pt idx="49" formatCode="0">
                  <c:v>49.2</c:v>
                </c:pt>
                <c:pt idx="50" formatCode="0">
                  <c:v>44.6</c:v>
                </c:pt>
                <c:pt idx="51" formatCode="0">
                  <c:v>37.4</c:v>
                </c:pt>
                <c:pt idx="52" formatCode="0">
                  <c:v>32.200000000000003</c:v>
                </c:pt>
                <c:pt idx="53" formatCode="0">
                  <c:v>28.6</c:v>
                </c:pt>
                <c:pt idx="54" formatCode="0">
                  <c:v>26.8</c:v>
                </c:pt>
                <c:pt idx="55" formatCode="0">
                  <c:v>25.6</c:v>
                </c:pt>
                <c:pt idx="56" formatCode="0">
                  <c:v>27.8</c:v>
                </c:pt>
                <c:pt idx="57" formatCode="0">
                  <c:v>45</c:v>
                </c:pt>
                <c:pt idx="58" formatCode="0">
                  <c:v>60.4</c:v>
                </c:pt>
                <c:pt idx="59" formatCode="0">
                  <c:v>65.599999999999994</c:v>
                </c:pt>
                <c:pt idx="60" formatCode="0">
                  <c:v>70.8</c:v>
                </c:pt>
                <c:pt idx="61" formatCode="0">
                  <c:v>70.8</c:v>
                </c:pt>
                <c:pt idx="62" formatCode="0">
                  <c:v>64</c:v>
                </c:pt>
                <c:pt idx="63" formatCode="0">
                  <c:v>56.6</c:v>
                </c:pt>
                <c:pt idx="64" formatCode="0">
                  <c:v>54.4</c:v>
                </c:pt>
                <c:pt idx="65" formatCode="0">
                  <c:v>52.2</c:v>
                </c:pt>
                <c:pt idx="66" formatCode="0">
                  <c:v>52.8</c:v>
                </c:pt>
                <c:pt idx="67" formatCode="0">
                  <c:v>45.8</c:v>
                </c:pt>
                <c:pt idx="68" formatCode="0">
                  <c:v>40.200000000000003</c:v>
                </c:pt>
                <c:pt idx="69" formatCode="0">
                  <c:v>36</c:v>
                </c:pt>
                <c:pt idx="70" formatCode="0">
                  <c:v>31.6</c:v>
                </c:pt>
                <c:pt idx="71" formatCode="0">
                  <c:v>25.4</c:v>
                </c:pt>
                <c:pt idx="72" formatCode="0">
                  <c:v>23.4</c:v>
                </c:pt>
                <c:pt idx="73" formatCode="0">
                  <c:v>24.4</c:v>
                </c:pt>
                <c:pt idx="74" formatCode="0">
                  <c:v>24.8</c:v>
                </c:pt>
                <c:pt idx="75" formatCode="0">
                  <c:v>25.4</c:v>
                </c:pt>
                <c:pt idx="76" formatCode="0">
                  <c:v>26</c:v>
                </c:pt>
                <c:pt idx="77" formatCode="0">
                  <c:v>24.8</c:v>
                </c:pt>
                <c:pt idx="78" formatCode="0">
                  <c:v>21.2</c:v>
                </c:pt>
                <c:pt idx="79" formatCode="0">
                  <c:v>19</c:v>
                </c:pt>
                <c:pt idx="80" formatCode="0">
                  <c:v>18.600000000000001</c:v>
                </c:pt>
                <c:pt idx="81" formatCode="0">
                  <c:v>17.8</c:v>
                </c:pt>
                <c:pt idx="82" formatCode="0">
                  <c:v>19</c:v>
                </c:pt>
                <c:pt idx="83" formatCode="0">
                  <c:v>19.600000000000001</c:v>
                </c:pt>
                <c:pt idx="84" formatCode="0">
                  <c:v>23.6</c:v>
                </c:pt>
                <c:pt idx="85" formatCode="0">
                  <c:v>26</c:v>
                </c:pt>
                <c:pt idx="86" formatCode="0">
                  <c:v>24.2</c:v>
                </c:pt>
                <c:pt idx="87" formatCode="0">
                  <c:v>24.6</c:v>
                </c:pt>
                <c:pt idx="88" formatCode="0">
                  <c:v>28.6</c:v>
                </c:pt>
              </c:numCache>
            </c:numRef>
          </c:val>
        </c:ser>
        <c:marker val="1"/>
        <c:axId val="47124864"/>
        <c:axId val="46987904"/>
      </c:lineChart>
      <c:catAx>
        <c:axId val="46968192"/>
        <c:scaling>
          <c:orientation val="minMax"/>
        </c:scaling>
        <c:axPos val="b"/>
        <c:numFmt formatCode="General" sourceLinked="1"/>
        <c:tickLblPos val="nextTo"/>
        <c:crossAx val="46986368"/>
        <c:crosses val="autoZero"/>
        <c:auto val="1"/>
        <c:lblAlgn val="ctr"/>
        <c:lblOffset val="100"/>
      </c:catAx>
      <c:valAx>
        <c:axId val="46986368"/>
        <c:scaling>
          <c:orientation val="minMax"/>
        </c:scaling>
        <c:axPos val="l"/>
        <c:majorGridlines/>
        <c:numFmt formatCode="#,##0" sourceLinked="1"/>
        <c:tickLblPos val="nextTo"/>
        <c:crossAx val="46968192"/>
        <c:crosses val="autoZero"/>
        <c:crossBetween val="between"/>
      </c:valAx>
      <c:valAx>
        <c:axId val="46987904"/>
        <c:scaling>
          <c:orientation val="minMax"/>
        </c:scaling>
        <c:axPos val="r"/>
        <c:numFmt formatCode="General" sourceLinked="1"/>
        <c:tickLblPos val="nextTo"/>
        <c:crossAx val="47124864"/>
        <c:crosses val="max"/>
        <c:crossBetween val="between"/>
      </c:valAx>
      <c:catAx>
        <c:axId val="47124864"/>
        <c:scaling>
          <c:orientation val="minMax"/>
        </c:scaling>
        <c:delete val="1"/>
        <c:axPos val="b"/>
        <c:numFmt formatCode="General" sourceLinked="1"/>
        <c:tickLblPos val="none"/>
        <c:crossAx val="46987904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12445982499753595"/>
          <c:y val="9.3648813700268035E-2"/>
          <c:w val="0.30808537667145003"/>
          <c:h val="0.17903874639432518"/>
        </c:manualLayout>
      </c:layout>
      <c:spPr>
        <a:solidFill>
          <a:sysClr val="window" lastClr="FFFFFF"/>
        </a:solidFill>
        <a:ln>
          <a:solidFill>
            <a:sysClr val="windowText" lastClr="000000"/>
          </a:solidFill>
        </a:ln>
      </c:spPr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>
        <c:manualLayout>
          <c:layoutTarget val="inner"/>
          <c:xMode val="edge"/>
          <c:yMode val="edge"/>
          <c:x val="7.8883414178331307E-2"/>
          <c:y val="3.0776208625685079E-2"/>
          <c:w val="0.8802579385960716"/>
          <c:h val="0.87739674510195753"/>
        </c:manualLayout>
      </c:layout>
      <c:barChart>
        <c:barDir val="col"/>
        <c:grouping val="stacked"/>
        <c:ser>
          <c:idx val="0"/>
          <c:order val="0"/>
          <c:tx>
            <c:strRef>
              <c:f>'Military recruitment'!$B$1</c:f>
              <c:strCache>
                <c:ptCount val="1"/>
                <c:pt idx="0">
                  <c:v>Army Establishment</c:v>
                </c:pt>
              </c:strCache>
            </c:strRef>
          </c:tx>
          <c:cat>
            <c:numRef>
              <c:f>'Military recruitment'!$A$2:$A$90</c:f>
              <c:numCache>
                <c:formatCode>General</c:formatCode>
                <c:ptCount val="89"/>
                <c:pt idx="0">
                  <c:v>1725</c:v>
                </c:pt>
                <c:pt idx="1">
                  <c:v>1726</c:v>
                </c:pt>
                <c:pt idx="2">
                  <c:v>1727</c:v>
                </c:pt>
                <c:pt idx="3">
                  <c:v>1728</c:v>
                </c:pt>
                <c:pt idx="4">
                  <c:v>1729</c:v>
                </c:pt>
                <c:pt idx="5">
                  <c:v>1730</c:v>
                </c:pt>
                <c:pt idx="6">
                  <c:v>1731</c:v>
                </c:pt>
                <c:pt idx="7">
                  <c:v>1732</c:v>
                </c:pt>
                <c:pt idx="8">
                  <c:v>1733</c:v>
                </c:pt>
                <c:pt idx="9">
                  <c:v>1734</c:v>
                </c:pt>
                <c:pt idx="10">
                  <c:v>1735</c:v>
                </c:pt>
                <c:pt idx="11">
                  <c:v>1736</c:v>
                </c:pt>
                <c:pt idx="12">
                  <c:v>1737</c:v>
                </c:pt>
                <c:pt idx="13">
                  <c:v>1738</c:v>
                </c:pt>
                <c:pt idx="14">
                  <c:v>1739</c:v>
                </c:pt>
                <c:pt idx="15">
                  <c:v>1740</c:v>
                </c:pt>
                <c:pt idx="16">
                  <c:v>1741</c:v>
                </c:pt>
                <c:pt idx="17">
                  <c:v>1742</c:v>
                </c:pt>
                <c:pt idx="18">
                  <c:v>1743</c:v>
                </c:pt>
                <c:pt idx="19">
                  <c:v>1744</c:v>
                </c:pt>
                <c:pt idx="20">
                  <c:v>1745</c:v>
                </c:pt>
                <c:pt idx="21">
                  <c:v>1746</c:v>
                </c:pt>
                <c:pt idx="22">
                  <c:v>1747</c:v>
                </c:pt>
                <c:pt idx="23">
                  <c:v>1748</c:v>
                </c:pt>
                <c:pt idx="24">
                  <c:v>1749</c:v>
                </c:pt>
                <c:pt idx="25">
                  <c:v>1750</c:v>
                </c:pt>
                <c:pt idx="26">
                  <c:v>1751</c:v>
                </c:pt>
                <c:pt idx="27">
                  <c:v>1752</c:v>
                </c:pt>
                <c:pt idx="28">
                  <c:v>1753</c:v>
                </c:pt>
                <c:pt idx="29">
                  <c:v>1754</c:v>
                </c:pt>
                <c:pt idx="30">
                  <c:v>1755</c:v>
                </c:pt>
                <c:pt idx="31">
                  <c:v>1756</c:v>
                </c:pt>
                <c:pt idx="32">
                  <c:v>1757</c:v>
                </c:pt>
                <c:pt idx="33">
                  <c:v>1758</c:v>
                </c:pt>
                <c:pt idx="34">
                  <c:v>1759</c:v>
                </c:pt>
                <c:pt idx="35">
                  <c:v>1760</c:v>
                </c:pt>
                <c:pt idx="36">
                  <c:v>1761</c:v>
                </c:pt>
                <c:pt idx="37">
                  <c:v>1762</c:v>
                </c:pt>
                <c:pt idx="38">
                  <c:v>1763</c:v>
                </c:pt>
                <c:pt idx="39">
                  <c:v>1764</c:v>
                </c:pt>
                <c:pt idx="40">
                  <c:v>1765</c:v>
                </c:pt>
                <c:pt idx="41">
                  <c:v>1766</c:v>
                </c:pt>
                <c:pt idx="42">
                  <c:v>1767</c:v>
                </c:pt>
                <c:pt idx="43">
                  <c:v>1768</c:v>
                </c:pt>
                <c:pt idx="44">
                  <c:v>1769</c:v>
                </c:pt>
                <c:pt idx="45">
                  <c:v>1770</c:v>
                </c:pt>
                <c:pt idx="46">
                  <c:v>1771</c:v>
                </c:pt>
                <c:pt idx="47">
                  <c:v>1772</c:v>
                </c:pt>
                <c:pt idx="48">
                  <c:v>1773</c:v>
                </c:pt>
                <c:pt idx="49">
                  <c:v>1774</c:v>
                </c:pt>
                <c:pt idx="50">
                  <c:v>1775</c:v>
                </c:pt>
                <c:pt idx="51">
                  <c:v>1776</c:v>
                </c:pt>
                <c:pt idx="52">
                  <c:v>1777</c:v>
                </c:pt>
                <c:pt idx="53">
                  <c:v>1778</c:v>
                </c:pt>
                <c:pt idx="54">
                  <c:v>1779</c:v>
                </c:pt>
                <c:pt idx="55">
                  <c:v>1780</c:v>
                </c:pt>
                <c:pt idx="56">
                  <c:v>1781</c:v>
                </c:pt>
                <c:pt idx="57">
                  <c:v>1782</c:v>
                </c:pt>
                <c:pt idx="58">
                  <c:v>1783</c:v>
                </c:pt>
                <c:pt idx="59">
                  <c:v>1784</c:v>
                </c:pt>
                <c:pt idx="60">
                  <c:v>1785</c:v>
                </c:pt>
                <c:pt idx="61">
                  <c:v>1786</c:v>
                </c:pt>
                <c:pt idx="62">
                  <c:v>1787</c:v>
                </c:pt>
                <c:pt idx="63">
                  <c:v>1788</c:v>
                </c:pt>
                <c:pt idx="64">
                  <c:v>1789</c:v>
                </c:pt>
                <c:pt idx="65">
                  <c:v>1790</c:v>
                </c:pt>
                <c:pt idx="66">
                  <c:v>1791</c:v>
                </c:pt>
                <c:pt idx="67">
                  <c:v>1792</c:v>
                </c:pt>
                <c:pt idx="68">
                  <c:v>1793</c:v>
                </c:pt>
                <c:pt idx="69">
                  <c:v>1794</c:v>
                </c:pt>
                <c:pt idx="70">
                  <c:v>1795</c:v>
                </c:pt>
                <c:pt idx="71">
                  <c:v>1796</c:v>
                </c:pt>
                <c:pt idx="72">
                  <c:v>1797</c:v>
                </c:pt>
                <c:pt idx="73">
                  <c:v>1798</c:v>
                </c:pt>
                <c:pt idx="74">
                  <c:v>1799</c:v>
                </c:pt>
                <c:pt idx="75">
                  <c:v>1800</c:v>
                </c:pt>
                <c:pt idx="76">
                  <c:v>1801</c:v>
                </c:pt>
                <c:pt idx="77">
                  <c:v>1802</c:v>
                </c:pt>
                <c:pt idx="78">
                  <c:v>1803</c:v>
                </c:pt>
                <c:pt idx="79">
                  <c:v>1804</c:v>
                </c:pt>
                <c:pt idx="80">
                  <c:v>1805</c:v>
                </c:pt>
                <c:pt idx="81">
                  <c:v>1806</c:v>
                </c:pt>
                <c:pt idx="82">
                  <c:v>1807</c:v>
                </c:pt>
                <c:pt idx="83">
                  <c:v>1808</c:v>
                </c:pt>
                <c:pt idx="84">
                  <c:v>1809</c:v>
                </c:pt>
                <c:pt idx="85">
                  <c:v>1810</c:v>
                </c:pt>
                <c:pt idx="86">
                  <c:v>1811</c:v>
                </c:pt>
                <c:pt idx="87">
                  <c:v>1812</c:v>
                </c:pt>
                <c:pt idx="88">
                  <c:v>1813</c:v>
                </c:pt>
              </c:numCache>
            </c:numRef>
          </c:cat>
          <c:val>
            <c:numRef>
              <c:f>'Military recruitment'!$B$2:$B$90</c:f>
              <c:numCache>
                <c:formatCode>#,##0</c:formatCode>
                <c:ptCount val="89"/>
                <c:pt idx="0">
                  <c:v>23810</c:v>
                </c:pt>
                <c:pt idx="1">
                  <c:v>23772</c:v>
                </c:pt>
                <c:pt idx="2">
                  <c:v>32058</c:v>
                </c:pt>
                <c:pt idx="3">
                  <c:v>28501</c:v>
                </c:pt>
                <c:pt idx="4">
                  <c:v>28882</c:v>
                </c:pt>
                <c:pt idx="5">
                  <c:v>23836</c:v>
                </c:pt>
                <c:pt idx="6">
                  <c:v>23756</c:v>
                </c:pt>
                <c:pt idx="7">
                  <c:v>23756</c:v>
                </c:pt>
                <c:pt idx="8">
                  <c:v>23756</c:v>
                </c:pt>
                <c:pt idx="9">
                  <c:v>25634</c:v>
                </c:pt>
                <c:pt idx="10">
                  <c:v>34354</c:v>
                </c:pt>
                <c:pt idx="11">
                  <c:v>26314</c:v>
                </c:pt>
                <c:pt idx="12">
                  <c:v>26314</c:v>
                </c:pt>
                <c:pt idx="13">
                  <c:v>26896</c:v>
                </c:pt>
                <c:pt idx="14">
                  <c:v>26896</c:v>
                </c:pt>
                <c:pt idx="15">
                  <c:v>40859</c:v>
                </c:pt>
                <c:pt idx="16">
                  <c:v>53395</c:v>
                </c:pt>
                <c:pt idx="17">
                  <c:v>51044</c:v>
                </c:pt>
                <c:pt idx="18">
                  <c:v>51696</c:v>
                </c:pt>
                <c:pt idx="19">
                  <c:v>53538</c:v>
                </c:pt>
                <c:pt idx="20">
                  <c:v>53128</c:v>
                </c:pt>
                <c:pt idx="21">
                  <c:v>77664</c:v>
                </c:pt>
                <c:pt idx="22">
                  <c:v>61471</c:v>
                </c:pt>
                <c:pt idx="23">
                  <c:v>64966</c:v>
                </c:pt>
                <c:pt idx="24">
                  <c:v>28399</c:v>
                </c:pt>
                <c:pt idx="25">
                  <c:v>29194</c:v>
                </c:pt>
                <c:pt idx="26">
                  <c:v>29132</c:v>
                </c:pt>
                <c:pt idx="27">
                  <c:v>29132</c:v>
                </c:pt>
                <c:pt idx="28">
                  <c:v>29132</c:v>
                </c:pt>
                <c:pt idx="29">
                  <c:v>29132</c:v>
                </c:pt>
                <c:pt idx="30">
                  <c:v>31422</c:v>
                </c:pt>
                <c:pt idx="31">
                  <c:v>47488</c:v>
                </c:pt>
                <c:pt idx="32">
                  <c:v>68791</c:v>
                </c:pt>
                <c:pt idx="33">
                  <c:v>88370</c:v>
                </c:pt>
                <c:pt idx="34">
                  <c:v>91446</c:v>
                </c:pt>
                <c:pt idx="35">
                  <c:v>99044</c:v>
                </c:pt>
                <c:pt idx="36">
                  <c:v>105221</c:v>
                </c:pt>
                <c:pt idx="37">
                  <c:v>120633</c:v>
                </c:pt>
                <c:pt idx="38">
                  <c:v>120419</c:v>
                </c:pt>
                <c:pt idx="39">
                  <c:v>31773</c:v>
                </c:pt>
                <c:pt idx="40">
                  <c:v>31654</c:v>
                </c:pt>
                <c:pt idx="41">
                  <c:v>31752</c:v>
                </c:pt>
                <c:pt idx="42">
                  <c:v>31701</c:v>
                </c:pt>
                <c:pt idx="43">
                  <c:v>31700</c:v>
                </c:pt>
                <c:pt idx="44">
                  <c:v>31589</c:v>
                </c:pt>
                <c:pt idx="45">
                  <c:v>30949</c:v>
                </c:pt>
                <c:pt idx="46">
                  <c:v>43546</c:v>
                </c:pt>
                <c:pt idx="47">
                  <c:v>30641</c:v>
                </c:pt>
                <c:pt idx="48">
                  <c:v>30641</c:v>
                </c:pt>
                <c:pt idx="49">
                  <c:v>30641</c:v>
                </c:pt>
                <c:pt idx="50">
                  <c:v>30641</c:v>
                </c:pt>
                <c:pt idx="51">
                  <c:v>50234</c:v>
                </c:pt>
                <c:pt idx="52">
                  <c:v>80669</c:v>
                </c:pt>
                <c:pt idx="53">
                  <c:v>82995</c:v>
                </c:pt>
                <c:pt idx="54">
                  <c:v>115863</c:v>
                </c:pt>
                <c:pt idx="55">
                  <c:v>122677</c:v>
                </c:pt>
                <c:pt idx="56">
                  <c:v>128459</c:v>
                </c:pt>
                <c:pt idx="57">
                  <c:v>131989</c:v>
                </c:pt>
                <c:pt idx="58">
                  <c:v>124254</c:v>
                </c:pt>
                <c:pt idx="59">
                  <c:v>30680</c:v>
                </c:pt>
                <c:pt idx="60">
                  <c:v>29557</c:v>
                </c:pt>
                <c:pt idx="61">
                  <c:v>33544</c:v>
                </c:pt>
                <c:pt idx="62">
                  <c:v>35544</c:v>
                </c:pt>
                <c:pt idx="63">
                  <c:v>32117</c:v>
                </c:pt>
                <c:pt idx="64">
                  <c:v>38592</c:v>
                </c:pt>
                <c:pt idx="65">
                  <c:v>38784</c:v>
                </c:pt>
                <c:pt idx="66">
                  <c:v>59772</c:v>
                </c:pt>
                <c:pt idx="67">
                  <c:v>56859</c:v>
                </c:pt>
                <c:pt idx="68">
                  <c:v>157396</c:v>
                </c:pt>
                <c:pt idx="69">
                  <c:v>211893</c:v>
                </c:pt>
                <c:pt idx="70">
                  <c:v>337189</c:v>
                </c:pt>
                <c:pt idx="71">
                  <c:v>251316</c:v>
                </c:pt>
                <c:pt idx="72">
                  <c:v>259985</c:v>
                </c:pt>
                <c:pt idx="73">
                  <c:v>269582</c:v>
                </c:pt>
                <c:pt idx="74">
                  <c:v>273117</c:v>
                </c:pt>
                <c:pt idx="75">
                  <c:v>245811</c:v>
                </c:pt>
                <c:pt idx="76">
                  <c:v>218504</c:v>
                </c:pt>
                <c:pt idx="77">
                  <c:v>208668</c:v>
                </c:pt>
                <c:pt idx="78">
                  <c:v>211216</c:v>
                </c:pt>
                <c:pt idx="79">
                  <c:v>308085</c:v>
                </c:pt>
                <c:pt idx="80">
                  <c:v>304848</c:v>
                </c:pt>
                <c:pt idx="81">
                  <c:v>326744</c:v>
                </c:pt>
                <c:pt idx="82">
                  <c:v>335132</c:v>
                </c:pt>
                <c:pt idx="83">
                  <c:v>359315</c:v>
                </c:pt>
                <c:pt idx="84">
                  <c:v>366343</c:v>
                </c:pt>
                <c:pt idx="85">
                  <c:v>368346</c:v>
                </c:pt>
                <c:pt idx="86">
                  <c:v>369355</c:v>
                </c:pt>
                <c:pt idx="87">
                  <c:v>371527</c:v>
                </c:pt>
                <c:pt idx="88">
                  <c:v>385558</c:v>
                </c:pt>
              </c:numCache>
            </c:numRef>
          </c:val>
        </c:ser>
        <c:ser>
          <c:idx val="1"/>
          <c:order val="1"/>
          <c:tx>
            <c:strRef>
              <c:f>'Military recruitment'!$C$1</c:f>
              <c:strCache>
                <c:ptCount val="1"/>
                <c:pt idx="0">
                  <c:v>Navy borne</c:v>
                </c:pt>
              </c:strCache>
            </c:strRef>
          </c:tx>
          <c:cat>
            <c:numRef>
              <c:f>'Military recruitment'!$A$2:$A$90</c:f>
              <c:numCache>
                <c:formatCode>General</c:formatCode>
                <c:ptCount val="89"/>
                <c:pt idx="0">
                  <c:v>1725</c:v>
                </c:pt>
                <c:pt idx="1">
                  <c:v>1726</c:v>
                </c:pt>
                <c:pt idx="2">
                  <c:v>1727</c:v>
                </c:pt>
                <c:pt idx="3">
                  <c:v>1728</c:v>
                </c:pt>
                <c:pt idx="4">
                  <c:v>1729</c:v>
                </c:pt>
                <c:pt idx="5">
                  <c:v>1730</c:v>
                </c:pt>
                <c:pt idx="6">
                  <c:v>1731</c:v>
                </c:pt>
                <c:pt idx="7">
                  <c:v>1732</c:v>
                </c:pt>
                <c:pt idx="8">
                  <c:v>1733</c:v>
                </c:pt>
                <c:pt idx="9">
                  <c:v>1734</c:v>
                </c:pt>
                <c:pt idx="10">
                  <c:v>1735</c:v>
                </c:pt>
                <c:pt idx="11">
                  <c:v>1736</c:v>
                </c:pt>
                <c:pt idx="12">
                  <c:v>1737</c:v>
                </c:pt>
                <c:pt idx="13">
                  <c:v>1738</c:v>
                </c:pt>
                <c:pt idx="14">
                  <c:v>1739</c:v>
                </c:pt>
                <c:pt idx="15">
                  <c:v>1740</c:v>
                </c:pt>
                <c:pt idx="16">
                  <c:v>1741</c:v>
                </c:pt>
                <c:pt idx="17">
                  <c:v>1742</c:v>
                </c:pt>
                <c:pt idx="18">
                  <c:v>1743</c:v>
                </c:pt>
                <c:pt idx="19">
                  <c:v>1744</c:v>
                </c:pt>
                <c:pt idx="20">
                  <c:v>1745</c:v>
                </c:pt>
                <c:pt idx="21">
                  <c:v>1746</c:v>
                </c:pt>
                <c:pt idx="22">
                  <c:v>1747</c:v>
                </c:pt>
                <c:pt idx="23">
                  <c:v>1748</c:v>
                </c:pt>
                <c:pt idx="24">
                  <c:v>1749</c:v>
                </c:pt>
                <c:pt idx="25">
                  <c:v>1750</c:v>
                </c:pt>
                <c:pt idx="26">
                  <c:v>1751</c:v>
                </c:pt>
                <c:pt idx="27">
                  <c:v>1752</c:v>
                </c:pt>
                <c:pt idx="28">
                  <c:v>1753</c:v>
                </c:pt>
                <c:pt idx="29">
                  <c:v>1754</c:v>
                </c:pt>
                <c:pt idx="30">
                  <c:v>1755</c:v>
                </c:pt>
                <c:pt idx="31">
                  <c:v>1756</c:v>
                </c:pt>
                <c:pt idx="32">
                  <c:v>1757</c:v>
                </c:pt>
                <c:pt idx="33">
                  <c:v>1758</c:v>
                </c:pt>
                <c:pt idx="34">
                  <c:v>1759</c:v>
                </c:pt>
                <c:pt idx="35">
                  <c:v>1760</c:v>
                </c:pt>
                <c:pt idx="36">
                  <c:v>1761</c:v>
                </c:pt>
                <c:pt idx="37">
                  <c:v>1762</c:v>
                </c:pt>
                <c:pt idx="38">
                  <c:v>1763</c:v>
                </c:pt>
                <c:pt idx="39">
                  <c:v>1764</c:v>
                </c:pt>
                <c:pt idx="40">
                  <c:v>1765</c:v>
                </c:pt>
                <c:pt idx="41">
                  <c:v>1766</c:v>
                </c:pt>
                <c:pt idx="42">
                  <c:v>1767</c:v>
                </c:pt>
                <c:pt idx="43">
                  <c:v>1768</c:v>
                </c:pt>
                <c:pt idx="44">
                  <c:v>1769</c:v>
                </c:pt>
                <c:pt idx="45">
                  <c:v>1770</c:v>
                </c:pt>
                <c:pt idx="46">
                  <c:v>1771</c:v>
                </c:pt>
                <c:pt idx="47">
                  <c:v>1772</c:v>
                </c:pt>
                <c:pt idx="48">
                  <c:v>1773</c:v>
                </c:pt>
                <c:pt idx="49">
                  <c:v>1774</c:v>
                </c:pt>
                <c:pt idx="50">
                  <c:v>1775</c:v>
                </c:pt>
                <c:pt idx="51">
                  <c:v>1776</c:v>
                </c:pt>
                <c:pt idx="52">
                  <c:v>1777</c:v>
                </c:pt>
                <c:pt idx="53">
                  <c:v>1778</c:v>
                </c:pt>
                <c:pt idx="54">
                  <c:v>1779</c:v>
                </c:pt>
                <c:pt idx="55">
                  <c:v>1780</c:v>
                </c:pt>
                <c:pt idx="56">
                  <c:v>1781</c:v>
                </c:pt>
                <c:pt idx="57">
                  <c:v>1782</c:v>
                </c:pt>
                <c:pt idx="58">
                  <c:v>1783</c:v>
                </c:pt>
                <c:pt idx="59">
                  <c:v>1784</c:v>
                </c:pt>
                <c:pt idx="60">
                  <c:v>1785</c:v>
                </c:pt>
                <c:pt idx="61">
                  <c:v>1786</c:v>
                </c:pt>
                <c:pt idx="62">
                  <c:v>1787</c:v>
                </c:pt>
                <c:pt idx="63">
                  <c:v>1788</c:v>
                </c:pt>
                <c:pt idx="64">
                  <c:v>1789</c:v>
                </c:pt>
                <c:pt idx="65">
                  <c:v>1790</c:v>
                </c:pt>
                <c:pt idx="66">
                  <c:v>1791</c:v>
                </c:pt>
                <c:pt idx="67">
                  <c:v>1792</c:v>
                </c:pt>
                <c:pt idx="68">
                  <c:v>1793</c:v>
                </c:pt>
                <c:pt idx="69">
                  <c:v>1794</c:v>
                </c:pt>
                <c:pt idx="70">
                  <c:v>1795</c:v>
                </c:pt>
                <c:pt idx="71">
                  <c:v>1796</c:v>
                </c:pt>
                <c:pt idx="72">
                  <c:v>1797</c:v>
                </c:pt>
                <c:pt idx="73">
                  <c:v>1798</c:v>
                </c:pt>
                <c:pt idx="74">
                  <c:v>1799</c:v>
                </c:pt>
                <c:pt idx="75">
                  <c:v>1800</c:v>
                </c:pt>
                <c:pt idx="76">
                  <c:v>1801</c:v>
                </c:pt>
                <c:pt idx="77">
                  <c:v>1802</c:v>
                </c:pt>
                <c:pt idx="78">
                  <c:v>1803</c:v>
                </c:pt>
                <c:pt idx="79">
                  <c:v>1804</c:v>
                </c:pt>
                <c:pt idx="80">
                  <c:v>1805</c:v>
                </c:pt>
                <c:pt idx="81">
                  <c:v>1806</c:v>
                </c:pt>
                <c:pt idx="82">
                  <c:v>1807</c:v>
                </c:pt>
                <c:pt idx="83">
                  <c:v>1808</c:v>
                </c:pt>
                <c:pt idx="84">
                  <c:v>1809</c:v>
                </c:pt>
                <c:pt idx="85">
                  <c:v>1810</c:v>
                </c:pt>
                <c:pt idx="86">
                  <c:v>1811</c:v>
                </c:pt>
                <c:pt idx="87">
                  <c:v>1812</c:v>
                </c:pt>
                <c:pt idx="88">
                  <c:v>1813</c:v>
                </c:pt>
              </c:numCache>
            </c:numRef>
          </c:cat>
          <c:val>
            <c:numRef>
              <c:f>'Military recruitment'!$C$2:$C$90</c:f>
              <c:numCache>
                <c:formatCode>#,##0</c:formatCode>
                <c:ptCount val="89"/>
                <c:pt idx="0">
                  <c:v>6298</c:v>
                </c:pt>
                <c:pt idx="1">
                  <c:v>16872</c:v>
                </c:pt>
                <c:pt idx="2">
                  <c:v>20697</c:v>
                </c:pt>
                <c:pt idx="3">
                  <c:v>14917</c:v>
                </c:pt>
                <c:pt idx="4">
                  <c:v>14859</c:v>
                </c:pt>
                <c:pt idx="5">
                  <c:v>9687</c:v>
                </c:pt>
                <c:pt idx="6">
                  <c:v>11133</c:v>
                </c:pt>
                <c:pt idx="7">
                  <c:v>8360</c:v>
                </c:pt>
                <c:pt idx="8">
                  <c:v>9684</c:v>
                </c:pt>
                <c:pt idx="13">
                  <c:v>17668</c:v>
                </c:pt>
                <c:pt idx="14">
                  <c:v>23604</c:v>
                </c:pt>
                <c:pt idx="15">
                  <c:v>37181</c:v>
                </c:pt>
                <c:pt idx="16">
                  <c:v>43329</c:v>
                </c:pt>
                <c:pt idx="17">
                  <c:v>40479</c:v>
                </c:pt>
                <c:pt idx="18">
                  <c:v>44342</c:v>
                </c:pt>
                <c:pt idx="19">
                  <c:v>47202</c:v>
                </c:pt>
                <c:pt idx="20">
                  <c:v>46766</c:v>
                </c:pt>
                <c:pt idx="21">
                  <c:v>59750</c:v>
                </c:pt>
                <c:pt idx="22">
                  <c:v>51191</c:v>
                </c:pt>
                <c:pt idx="23">
                  <c:v>44861</c:v>
                </c:pt>
                <c:pt idx="29">
                  <c:v>10149</c:v>
                </c:pt>
                <c:pt idx="30">
                  <c:v>33612</c:v>
                </c:pt>
                <c:pt idx="31">
                  <c:v>52809</c:v>
                </c:pt>
                <c:pt idx="32">
                  <c:v>63259</c:v>
                </c:pt>
                <c:pt idx="33">
                  <c:v>70518</c:v>
                </c:pt>
                <c:pt idx="34">
                  <c:v>84464</c:v>
                </c:pt>
                <c:pt idx="35">
                  <c:v>85658</c:v>
                </c:pt>
                <c:pt idx="36">
                  <c:v>80675</c:v>
                </c:pt>
                <c:pt idx="37">
                  <c:v>84797</c:v>
                </c:pt>
                <c:pt idx="38">
                  <c:v>75988</c:v>
                </c:pt>
                <c:pt idx="39">
                  <c:v>17424</c:v>
                </c:pt>
                <c:pt idx="40">
                  <c:v>15863</c:v>
                </c:pt>
                <c:pt idx="41">
                  <c:v>15863</c:v>
                </c:pt>
                <c:pt idx="42">
                  <c:v>13513</c:v>
                </c:pt>
                <c:pt idx="43">
                  <c:v>13424</c:v>
                </c:pt>
                <c:pt idx="44">
                  <c:v>13738</c:v>
                </c:pt>
                <c:pt idx="45">
                  <c:v>14744</c:v>
                </c:pt>
                <c:pt idx="46">
                  <c:v>26416</c:v>
                </c:pt>
                <c:pt idx="47">
                  <c:v>27165</c:v>
                </c:pt>
                <c:pt idx="48">
                  <c:v>22018</c:v>
                </c:pt>
                <c:pt idx="49">
                  <c:v>18372</c:v>
                </c:pt>
                <c:pt idx="50">
                  <c:v>15230</c:v>
                </c:pt>
                <c:pt idx="51">
                  <c:v>23914</c:v>
                </c:pt>
                <c:pt idx="52">
                  <c:v>46231</c:v>
                </c:pt>
                <c:pt idx="53">
                  <c:v>62719</c:v>
                </c:pt>
                <c:pt idx="54">
                  <c:v>80275</c:v>
                </c:pt>
                <c:pt idx="55">
                  <c:v>91566</c:v>
                </c:pt>
                <c:pt idx="56">
                  <c:v>98269</c:v>
                </c:pt>
                <c:pt idx="57">
                  <c:v>93168</c:v>
                </c:pt>
                <c:pt idx="58">
                  <c:v>107446</c:v>
                </c:pt>
                <c:pt idx="59">
                  <c:v>39268</c:v>
                </c:pt>
                <c:pt idx="60">
                  <c:v>22826</c:v>
                </c:pt>
                <c:pt idx="61">
                  <c:v>13737</c:v>
                </c:pt>
                <c:pt idx="62">
                  <c:v>14514</c:v>
                </c:pt>
                <c:pt idx="63">
                  <c:v>15964</c:v>
                </c:pt>
                <c:pt idx="64">
                  <c:v>18397</c:v>
                </c:pt>
                <c:pt idx="65">
                  <c:v>20025</c:v>
                </c:pt>
                <c:pt idx="66">
                  <c:v>38801</c:v>
                </c:pt>
                <c:pt idx="67">
                  <c:v>16613</c:v>
                </c:pt>
                <c:pt idx="68">
                  <c:v>69868</c:v>
                </c:pt>
                <c:pt idx="69">
                  <c:v>87331</c:v>
                </c:pt>
                <c:pt idx="70">
                  <c:v>96001</c:v>
                </c:pt>
                <c:pt idx="71">
                  <c:v>114365</c:v>
                </c:pt>
                <c:pt idx="72">
                  <c:v>118788</c:v>
                </c:pt>
                <c:pt idx="73">
                  <c:v>122687</c:v>
                </c:pt>
                <c:pt idx="74">
                  <c:v>128930</c:v>
                </c:pt>
                <c:pt idx="75">
                  <c:v>126192</c:v>
                </c:pt>
                <c:pt idx="76">
                  <c:v>125061</c:v>
                </c:pt>
                <c:pt idx="77">
                  <c:v>129340</c:v>
                </c:pt>
                <c:pt idx="78">
                  <c:v>49340</c:v>
                </c:pt>
                <c:pt idx="79">
                  <c:v>84431</c:v>
                </c:pt>
                <c:pt idx="80">
                  <c:v>109205</c:v>
                </c:pt>
                <c:pt idx="81">
                  <c:v>111237</c:v>
                </c:pt>
                <c:pt idx="82">
                  <c:v>119855</c:v>
                </c:pt>
                <c:pt idx="83">
                  <c:v>140822</c:v>
                </c:pt>
                <c:pt idx="84">
                  <c:v>141989</c:v>
                </c:pt>
                <c:pt idx="85">
                  <c:v>142098</c:v>
                </c:pt>
                <c:pt idx="86">
                  <c:v>130866</c:v>
                </c:pt>
                <c:pt idx="87">
                  <c:v>131087</c:v>
                </c:pt>
                <c:pt idx="88">
                  <c:v>130127</c:v>
                </c:pt>
              </c:numCache>
            </c:numRef>
          </c:val>
        </c:ser>
        <c:overlap val="100"/>
        <c:axId val="47165440"/>
        <c:axId val="47166976"/>
      </c:barChart>
      <c:lineChart>
        <c:grouping val="standard"/>
        <c:ser>
          <c:idx val="2"/>
          <c:order val="2"/>
          <c:tx>
            <c:strRef>
              <c:f>'Military recruitment'!$E$1</c:f>
              <c:strCache>
                <c:ptCount val="1"/>
                <c:pt idx="0">
                  <c:v>Five year moving average of SR admissions 16-29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'Military recruitment'!$A$2:$A$90</c:f>
              <c:numCache>
                <c:formatCode>General</c:formatCode>
                <c:ptCount val="89"/>
                <c:pt idx="0">
                  <c:v>1725</c:v>
                </c:pt>
                <c:pt idx="1">
                  <c:v>1726</c:v>
                </c:pt>
                <c:pt idx="2">
                  <c:v>1727</c:v>
                </c:pt>
                <c:pt idx="3">
                  <c:v>1728</c:v>
                </c:pt>
                <c:pt idx="4">
                  <c:v>1729</c:v>
                </c:pt>
                <c:pt idx="5">
                  <c:v>1730</c:v>
                </c:pt>
                <c:pt idx="6">
                  <c:v>1731</c:v>
                </c:pt>
                <c:pt idx="7">
                  <c:v>1732</c:v>
                </c:pt>
                <c:pt idx="8">
                  <c:v>1733</c:v>
                </c:pt>
                <c:pt idx="9">
                  <c:v>1734</c:v>
                </c:pt>
                <c:pt idx="10">
                  <c:v>1735</c:v>
                </c:pt>
                <c:pt idx="11">
                  <c:v>1736</c:v>
                </c:pt>
                <c:pt idx="12">
                  <c:v>1737</c:v>
                </c:pt>
                <c:pt idx="13">
                  <c:v>1738</c:v>
                </c:pt>
                <c:pt idx="14">
                  <c:v>1739</c:v>
                </c:pt>
                <c:pt idx="15">
                  <c:v>1740</c:v>
                </c:pt>
                <c:pt idx="16">
                  <c:v>1741</c:v>
                </c:pt>
                <c:pt idx="17">
                  <c:v>1742</c:v>
                </c:pt>
                <c:pt idx="18">
                  <c:v>1743</c:v>
                </c:pt>
                <c:pt idx="19">
                  <c:v>1744</c:v>
                </c:pt>
                <c:pt idx="20">
                  <c:v>1745</c:v>
                </c:pt>
                <c:pt idx="21">
                  <c:v>1746</c:v>
                </c:pt>
                <c:pt idx="22">
                  <c:v>1747</c:v>
                </c:pt>
                <c:pt idx="23">
                  <c:v>1748</c:v>
                </c:pt>
                <c:pt idx="24">
                  <c:v>1749</c:v>
                </c:pt>
                <c:pt idx="25">
                  <c:v>1750</c:v>
                </c:pt>
                <c:pt idx="26">
                  <c:v>1751</c:v>
                </c:pt>
                <c:pt idx="27">
                  <c:v>1752</c:v>
                </c:pt>
                <c:pt idx="28">
                  <c:v>1753</c:v>
                </c:pt>
                <c:pt idx="29">
                  <c:v>1754</c:v>
                </c:pt>
                <c:pt idx="30">
                  <c:v>1755</c:v>
                </c:pt>
                <c:pt idx="31">
                  <c:v>1756</c:v>
                </c:pt>
                <c:pt idx="32">
                  <c:v>1757</c:v>
                </c:pt>
                <c:pt idx="33">
                  <c:v>1758</c:v>
                </c:pt>
                <c:pt idx="34">
                  <c:v>1759</c:v>
                </c:pt>
                <c:pt idx="35">
                  <c:v>1760</c:v>
                </c:pt>
                <c:pt idx="36">
                  <c:v>1761</c:v>
                </c:pt>
                <c:pt idx="37">
                  <c:v>1762</c:v>
                </c:pt>
                <c:pt idx="38">
                  <c:v>1763</c:v>
                </c:pt>
                <c:pt idx="39">
                  <c:v>1764</c:v>
                </c:pt>
                <c:pt idx="40">
                  <c:v>1765</c:v>
                </c:pt>
                <c:pt idx="41">
                  <c:v>1766</c:v>
                </c:pt>
                <c:pt idx="42">
                  <c:v>1767</c:v>
                </c:pt>
                <c:pt idx="43">
                  <c:v>1768</c:v>
                </c:pt>
                <c:pt idx="44">
                  <c:v>1769</c:v>
                </c:pt>
                <c:pt idx="45">
                  <c:v>1770</c:v>
                </c:pt>
                <c:pt idx="46">
                  <c:v>1771</c:v>
                </c:pt>
                <c:pt idx="47">
                  <c:v>1772</c:v>
                </c:pt>
                <c:pt idx="48">
                  <c:v>1773</c:v>
                </c:pt>
                <c:pt idx="49">
                  <c:v>1774</c:v>
                </c:pt>
                <c:pt idx="50">
                  <c:v>1775</c:v>
                </c:pt>
                <c:pt idx="51">
                  <c:v>1776</c:v>
                </c:pt>
                <c:pt idx="52">
                  <c:v>1777</c:v>
                </c:pt>
                <c:pt idx="53">
                  <c:v>1778</c:v>
                </c:pt>
                <c:pt idx="54">
                  <c:v>1779</c:v>
                </c:pt>
                <c:pt idx="55">
                  <c:v>1780</c:v>
                </c:pt>
                <c:pt idx="56">
                  <c:v>1781</c:v>
                </c:pt>
                <c:pt idx="57">
                  <c:v>1782</c:v>
                </c:pt>
                <c:pt idx="58">
                  <c:v>1783</c:v>
                </c:pt>
                <c:pt idx="59">
                  <c:v>1784</c:v>
                </c:pt>
                <c:pt idx="60">
                  <c:v>1785</c:v>
                </c:pt>
                <c:pt idx="61">
                  <c:v>1786</c:v>
                </c:pt>
                <c:pt idx="62">
                  <c:v>1787</c:v>
                </c:pt>
                <c:pt idx="63">
                  <c:v>1788</c:v>
                </c:pt>
                <c:pt idx="64">
                  <c:v>1789</c:v>
                </c:pt>
                <c:pt idx="65">
                  <c:v>1790</c:v>
                </c:pt>
                <c:pt idx="66">
                  <c:v>1791</c:v>
                </c:pt>
                <c:pt idx="67">
                  <c:v>1792</c:v>
                </c:pt>
                <c:pt idx="68">
                  <c:v>1793</c:v>
                </c:pt>
                <c:pt idx="69">
                  <c:v>1794</c:v>
                </c:pt>
                <c:pt idx="70">
                  <c:v>1795</c:v>
                </c:pt>
                <c:pt idx="71">
                  <c:v>1796</c:v>
                </c:pt>
                <c:pt idx="72">
                  <c:v>1797</c:v>
                </c:pt>
                <c:pt idx="73">
                  <c:v>1798</c:v>
                </c:pt>
                <c:pt idx="74">
                  <c:v>1799</c:v>
                </c:pt>
                <c:pt idx="75">
                  <c:v>1800</c:v>
                </c:pt>
                <c:pt idx="76">
                  <c:v>1801</c:v>
                </c:pt>
                <c:pt idx="77">
                  <c:v>1802</c:v>
                </c:pt>
                <c:pt idx="78">
                  <c:v>1803</c:v>
                </c:pt>
                <c:pt idx="79">
                  <c:v>1804</c:v>
                </c:pt>
                <c:pt idx="80">
                  <c:v>1805</c:v>
                </c:pt>
                <c:pt idx="81">
                  <c:v>1806</c:v>
                </c:pt>
                <c:pt idx="82">
                  <c:v>1807</c:v>
                </c:pt>
                <c:pt idx="83">
                  <c:v>1808</c:v>
                </c:pt>
                <c:pt idx="84">
                  <c:v>1809</c:v>
                </c:pt>
                <c:pt idx="85">
                  <c:v>1810</c:v>
                </c:pt>
                <c:pt idx="86">
                  <c:v>1811</c:v>
                </c:pt>
                <c:pt idx="87">
                  <c:v>1812</c:v>
                </c:pt>
                <c:pt idx="88">
                  <c:v>1813</c:v>
                </c:pt>
              </c:numCache>
            </c:numRef>
          </c:cat>
          <c:val>
            <c:numRef>
              <c:f>'Military recruitment'!$E$2:$E$90</c:f>
              <c:numCache>
                <c:formatCode>General</c:formatCode>
                <c:ptCount val="89"/>
                <c:pt idx="2" formatCode="0">
                  <c:v>29.351813923298561</c:v>
                </c:pt>
                <c:pt idx="15" formatCode="0">
                  <c:v>17.896125253495644</c:v>
                </c:pt>
                <c:pt idx="16" formatCode="0">
                  <c:v>15.307403699027514</c:v>
                </c:pt>
                <c:pt idx="17" formatCode="0">
                  <c:v>14.578625231118593</c:v>
                </c:pt>
                <c:pt idx="18" formatCode="0">
                  <c:v>14.560525683607286</c:v>
                </c:pt>
                <c:pt idx="19" formatCode="0">
                  <c:v>14.66643019230343</c:v>
                </c:pt>
                <c:pt idx="20" formatCode="0">
                  <c:v>13.34531496516362</c:v>
                </c:pt>
                <c:pt idx="21" formatCode="0">
                  <c:v>13.253597937079741</c:v>
                </c:pt>
                <c:pt idx="22" formatCode="0">
                  <c:v>14.28501116447616</c:v>
                </c:pt>
                <c:pt idx="23" formatCode="0">
                  <c:v>14.678517155972118</c:v>
                </c:pt>
                <c:pt idx="24" formatCode="0">
                  <c:v>17.543590125799323</c:v>
                </c:pt>
                <c:pt idx="25" formatCode="0">
                  <c:v>20.496003682800318</c:v>
                </c:pt>
                <c:pt idx="26" formatCode="0">
                  <c:v>22.640204309759593</c:v>
                </c:pt>
                <c:pt idx="27" formatCode="0">
                  <c:v>23.536525845118753</c:v>
                </c:pt>
                <c:pt idx="28" formatCode="0">
                  <c:v>22.548710053833517</c:v>
                </c:pt>
                <c:pt idx="29" formatCode="0">
                  <c:v>18.79587670407501</c:v>
                </c:pt>
                <c:pt idx="30" formatCode="0">
                  <c:v>16.556506625334826</c:v>
                </c:pt>
                <c:pt idx="31" formatCode="0">
                  <c:v>14.276564345392568</c:v>
                </c:pt>
                <c:pt idx="32" formatCode="0">
                  <c:v>11.309989002926832</c:v>
                </c:pt>
                <c:pt idx="33" formatCode="0">
                  <c:v>10.454906090165474</c:v>
                </c:pt>
                <c:pt idx="34" formatCode="0">
                  <c:v>9.3052104620525533</c:v>
                </c:pt>
                <c:pt idx="35" formatCode="0">
                  <c:v>8.5364604620525455</c:v>
                </c:pt>
                <c:pt idx="36" formatCode="0">
                  <c:v>8.5833337975164987</c:v>
                </c:pt>
                <c:pt idx="37" formatCode="0">
                  <c:v>12.001320374697713</c:v>
                </c:pt>
                <c:pt idx="38" formatCode="0">
                  <c:v>14.548800185335397</c:v>
                </c:pt>
                <c:pt idx="39" formatCode="0">
                  <c:v>16.979395905404825</c:v>
                </c:pt>
                <c:pt idx="40" formatCode="0">
                  <c:v>18.825696925812984</c:v>
                </c:pt>
                <c:pt idx="41" formatCode="0">
                  <c:v>17.934317503124486</c:v>
                </c:pt>
                <c:pt idx="42" formatCode="0">
                  <c:v>16.223343912956263</c:v>
                </c:pt>
                <c:pt idx="43" formatCode="0">
                  <c:v>16.104618916182531</c:v>
                </c:pt>
                <c:pt idx="44" formatCode="0">
                  <c:v>15.668528690618603</c:v>
                </c:pt>
                <c:pt idx="45" formatCode="0">
                  <c:v>16.594471119992136</c:v>
                </c:pt>
                <c:pt idx="46" formatCode="0">
                  <c:v>19.903471776974335</c:v>
                </c:pt>
                <c:pt idx="47" formatCode="0">
                  <c:v>20.506202379704927</c:v>
                </c:pt>
                <c:pt idx="48" formatCode="0">
                  <c:v>20.168119790958286</c:v>
                </c:pt>
                <c:pt idx="49" formatCode="0">
                  <c:v>21.415786696916626</c:v>
                </c:pt>
                <c:pt idx="50" formatCode="0">
                  <c:v>19.469436104277797</c:v>
                </c:pt>
                <c:pt idx="51" formatCode="0">
                  <c:v>16.877213359916947</c:v>
                </c:pt>
                <c:pt idx="52" formatCode="0">
                  <c:v>14.709691992395568</c:v>
                </c:pt>
                <c:pt idx="53" formatCode="0">
                  <c:v>12.5299509413674</c:v>
                </c:pt>
                <c:pt idx="54" formatCode="0">
                  <c:v>11.189487942612955</c:v>
                </c:pt>
                <c:pt idx="55" formatCode="0">
                  <c:v>10.071475520252694</c:v>
                </c:pt>
                <c:pt idx="56" formatCode="0">
                  <c:v>10.357933853586056</c:v>
                </c:pt>
                <c:pt idx="57" formatCode="0">
                  <c:v>15.212634708286886</c:v>
                </c:pt>
                <c:pt idx="58" formatCode="0">
                  <c:v>19.765519323671462</c:v>
                </c:pt>
                <c:pt idx="59" formatCode="0">
                  <c:v>22.264262410649877</c:v>
                </c:pt>
                <c:pt idx="60" formatCode="0">
                  <c:v>25.454041928473902</c:v>
                </c:pt>
                <c:pt idx="61" formatCode="0">
                  <c:v>26.376027744076744</c:v>
                </c:pt>
                <c:pt idx="62" formatCode="0">
                  <c:v>27.450456018505012</c:v>
                </c:pt>
                <c:pt idx="63" formatCode="0">
                  <c:v>26.785683291232235</c:v>
                </c:pt>
                <c:pt idx="64" formatCode="0">
                  <c:v>26.391641058954765</c:v>
                </c:pt>
                <c:pt idx="65" formatCode="0">
                  <c:v>25.89516353878053</c:v>
                </c:pt>
                <c:pt idx="66" formatCode="0">
                  <c:v>27.49619798100461</c:v>
                </c:pt>
                <c:pt idx="67" formatCode="0">
                  <c:v>23.791255469432304</c:v>
                </c:pt>
                <c:pt idx="68" formatCode="0">
                  <c:v>21.927619105795866</c:v>
                </c:pt>
                <c:pt idx="69" formatCode="0">
                  <c:v>20.606697119980296</c:v>
                </c:pt>
                <c:pt idx="70" formatCode="0">
                  <c:v>19.597688110971287</c:v>
                </c:pt>
                <c:pt idx="71" formatCode="0">
                  <c:v>17.77803176751749</c:v>
                </c:pt>
                <c:pt idx="72" formatCode="0">
                  <c:v>18.029928012484248</c:v>
                </c:pt>
                <c:pt idx="73" formatCode="0">
                  <c:v>18.690604545253802</c:v>
                </c:pt>
                <c:pt idx="74" formatCode="0">
                  <c:v>18.592750159761358</c:v>
                </c:pt>
                <c:pt idx="75" formatCode="0">
                  <c:v>18.553942120953327</c:v>
                </c:pt>
                <c:pt idx="76" formatCode="0">
                  <c:v>18.549502937762995</c:v>
                </c:pt>
                <c:pt idx="77" formatCode="0">
                  <c:v>18.017534486680688</c:v>
                </c:pt>
                <c:pt idx="78" formatCode="0">
                  <c:v>17.603681023314831</c:v>
                </c:pt>
                <c:pt idx="79" formatCode="0">
                  <c:v>16.939124061289505</c:v>
                </c:pt>
                <c:pt idx="80" formatCode="0">
                  <c:v>16.729111851277263</c:v>
                </c:pt>
                <c:pt idx="81" formatCode="0">
                  <c:v>16.11148793310263</c:v>
                </c:pt>
                <c:pt idx="82" formatCode="0">
                  <c:v>16.203797915980616</c:v>
                </c:pt>
                <c:pt idx="83" formatCode="0">
                  <c:v>15.62480701440907</c:v>
                </c:pt>
                <c:pt idx="84" formatCode="0">
                  <c:v>18.237588969296318</c:v>
                </c:pt>
                <c:pt idx="85" formatCode="0">
                  <c:v>18.762407760011026</c:v>
                </c:pt>
                <c:pt idx="86" formatCode="0">
                  <c:v>16.838456843483229</c:v>
                </c:pt>
                <c:pt idx="87" formatCode="0">
                  <c:v>17.286060226941849</c:v>
                </c:pt>
                <c:pt idx="88" formatCode="0">
                  <c:v>21.616544557426209</c:v>
                </c:pt>
              </c:numCache>
            </c:numRef>
          </c:val>
        </c:ser>
        <c:marker val="1"/>
        <c:axId val="47174400"/>
        <c:axId val="47168512"/>
      </c:lineChart>
      <c:catAx>
        <c:axId val="47165440"/>
        <c:scaling>
          <c:orientation val="minMax"/>
        </c:scaling>
        <c:axPos val="b"/>
        <c:numFmt formatCode="General" sourceLinked="1"/>
        <c:tickLblPos val="nextTo"/>
        <c:crossAx val="47166976"/>
        <c:crosses val="autoZero"/>
        <c:auto val="1"/>
        <c:lblAlgn val="ctr"/>
        <c:lblOffset val="100"/>
      </c:catAx>
      <c:valAx>
        <c:axId val="47166976"/>
        <c:scaling>
          <c:orientation val="minMax"/>
        </c:scaling>
        <c:axPos val="l"/>
        <c:majorGridlines/>
        <c:numFmt formatCode="#,##0" sourceLinked="1"/>
        <c:tickLblPos val="nextTo"/>
        <c:crossAx val="47165440"/>
        <c:crosses val="autoZero"/>
        <c:crossBetween val="between"/>
      </c:valAx>
      <c:valAx>
        <c:axId val="47168512"/>
        <c:scaling>
          <c:orientation val="minMax"/>
        </c:scaling>
        <c:axPos val="r"/>
        <c:numFmt formatCode="General" sourceLinked="1"/>
        <c:tickLblPos val="nextTo"/>
        <c:crossAx val="47174400"/>
        <c:crosses val="max"/>
        <c:crossBetween val="between"/>
      </c:valAx>
      <c:catAx>
        <c:axId val="47174400"/>
        <c:scaling>
          <c:orientation val="minMax"/>
        </c:scaling>
        <c:delete val="1"/>
        <c:axPos val="b"/>
        <c:numFmt formatCode="General" sourceLinked="1"/>
        <c:tickLblPos val="none"/>
        <c:crossAx val="47168512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10049412717699489"/>
          <c:y val="6.4106151531171093E-2"/>
          <c:w val="0.32923450789793546"/>
          <c:h val="0.25085921153781532"/>
        </c:manualLayout>
      </c:layout>
      <c:spPr>
        <a:solidFill>
          <a:sysClr val="window" lastClr="FFFFFF"/>
        </a:solidFill>
        <a:ln>
          <a:solidFill>
            <a:sysClr val="windowText" lastClr="000000"/>
          </a:solidFill>
        </a:ln>
      </c:spPr>
    </c:legend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layout/>
      <c:txPr>
        <a:bodyPr/>
        <a:lstStyle/>
        <a:p>
          <a:pPr>
            <a:defRPr b="0"/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7.5117155810069197E-2"/>
          <c:y val="0.18097874862416391"/>
          <c:w val="0.90276367759904075"/>
          <c:h val="0.75229481839544188"/>
        </c:manualLayout>
      </c:layout>
      <c:lineChart>
        <c:grouping val="standard"/>
        <c:ser>
          <c:idx val="0"/>
          <c:order val="0"/>
          <c:tx>
            <c:strRef>
              <c:f>'Monthly admissions'!$G$1</c:f>
              <c:strCache>
                <c:ptCount val="1"/>
                <c:pt idx="0">
                  <c:v>Admissions per day by month, 1740-1823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'Monthly admissions'!$E$2:$E$13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'Monthly admissions'!$G$2:$G$13</c:f>
              <c:numCache>
                <c:formatCode>0</c:formatCode>
                <c:ptCount val="12"/>
                <c:pt idx="0">
                  <c:v>272.16129032258067</c:v>
                </c:pt>
                <c:pt idx="1">
                  <c:v>233.06194690265528</c:v>
                </c:pt>
                <c:pt idx="2">
                  <c:v>204.25806451612902</c:v>
                </c:pt>
                <c:pt idx="3">
                  <c:v>190.46666666666658</c:v>
                </c:pt>
                <c:pt idx="4">
                  <c:v>176.41935483870958</c:v>
                </c:pt>
                <c:pt idx="5">
                  <c:v>181.8</c:v>
                </c:pt>
                <c:pt idx="6">
                  <c:v>191.16129032258064</c:v>
                </c:pt>
                <c:pt idx="7">
                  <c:v>197.41935483870958</c:v>
                </c:pt>
                <c:pt idx="8">
                  <c:v>221.13333333333341</c:v>
                </c:pt>
                <c:pt idx="9">
                  <c:v>249.80645161290346</c:v>
                </c:pt>
                <c:pt idx="10">
                  <c:v>258.13333333333338</c:v>
                </c:pt>
                <c:pt idx="11">
                  <c:v>249.2258064516131</c:v>
                </c:pt>
              </c:numCache>
            </c:numRef>
          </c:val>
        </c:ser>
        <c:marker val="1"/>
        <c:axId val="47197184"/>
        <c:axId val="47211264"/>
      </c:lineChart>
      <c:catAx>
        <c:axId val="47197184"/>
        <c:scaling>
          <c:orientation val="minMax"/>
        </c:scaling>
        <c:axPos val="b"/>
        <c:numFmt formatCode="General" sourceLinked="1"/>
        <c:tickLblPos val="nextTo"/>
        <c:crossAx val="47211264"/>
        <c:crosses val="autoZero"/>
        <c:auto val="1"/>
        <c:lblAlgn val="ctr"/>
        <c:lblOffset val="100"/>
      </c:catAx>
      <c:valAx>
        <c:axId val="47211264"/>
        <c:scaling>
          <c:orientation val="minMax"/>
        </c:scaling>
        <c:axPos val="l"/>
        <c:majorGridlines/>
        <c:numFmt formatCode="0" sourceLinked="1"/>
        <c:tickLblPos val="nextTo"/>
        <c:crossAx val="47197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7591505607253625"/>
          <c:y val="0.62234865803064965"/>
          <c:w val="0.28091923064590746"/>
          <c:h val="0.1072562729658799"/>
        </c:manualLayout>
      </c:layout>
    </c:legend>
    <c:plotVisOnly val="1"/>
  </c:chart>
  <c:spPr>
    <a:solidFill>
      <a:prstClr val="white"/>
    </a:solidFill>
    <a:ln>
      <a:solidFill>
        <a:prstClr val="black"/>
      </a:solidFill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3.5221172800970396E-2"/>
          <c:y val="2.3022328402815206E-2"/>
          <c:w val="0.89728801802588065"/>
          <c:h val="0.90828589603590515"/>
        </c:manualLayout>
      </c:layout>
      <c:lineChart>
        <c:grouping val="standard"/>
        <c:ser>
          <c:idx val="0"/>
          <c:order val="0"/>
          <c:tx>
            <c:strRef>
              <c:f>'Monthly admissions'!$C$1</c:f>
              <c:strCache>
                <c:ptCount val="1"/>
                <c:pt idx="0">
                  <c:v>Workhouse admissions per month</c:v>
                </c:pt>
              </c:strCache>
            </c:strRef>
          </c:tx>
          <c:marker>
            <c:symbol val="none"/>
          </c:marker>
          <c:cat>
            <c:numRef>
              <c:f>'Monthly admissions'!$A$2:$A$1170</c:f>
              <c:numCache>
                <c:formatCode>General</c:formatCode>
                <c:ptCount val="1169"/>
                <c:pt idx="0">
                  <c:v>1725</c:v>
                </c:pt>
                <c:pt idx="1">
                  <c:v>1725</c:v>
                </c:pt>
                <c:pt idx="2">
                  <c:v>1725</c:v>
                </c:pt>
                <c:pt idx="3">
                  <c:v>1725</c:v>
                </c:pt>
                <c:pt idx="4">
                  <c:v>1725</c:v>
                </c:pt>
                <c:pt idx="5">
                  <c:v>1725</c:v>
                </c:pt>
                <c:pt idx="6">
                  <c:v>1726</c:v>
                </c:pt>
                <c:pt idx="7">
                  <c:v>1726</c:v>
                </c:pt>
                <c:pt idx="8">
                  <c:v>1726</c:v>
                </c:pt>
                <c:pt idx="9">
                  <c:v>1726</c:v>
                </c:pt>
                <c:pt idx="10">
                  <c:v>1726</c:v>
                </c:pt>
                <c:pt idx="11">
                  <c:v>1726</c:v>
                </c:pt>
                <c:pt idx="12">
                  <c:v>1726</c:v>
                </c:pt>
                <c:pt idx="13">
                  <c:v>1726</c:v>
                </c:pt>
                <c:pt idx="14">
                  <c:v>1726</c:v>
                </c:pt>
                <c:pt idx="15">
                  <c:v>1726</c:v>
                </c:pt>
                <c:pt idx="16">
                  <c:v>1726</c:v>
                </c:pt>
                <c:pt idx="17">
                  <c:v>1726</c:v>
                </c:pt>
                <c:pt idx="18">
                  <c:v>1727</c:v>
                </c:pt>
                <c:pt idx="19">
                  <c:v>1727</c:v>
                </c:pt>
                <c:pt idx="20">
                  <c:v>1727</c:v>
                </c:pt>
                <c:pt idx="21">
                  <c:v>1727</c:v>
                </c:pt>
                <c:pt idx="22">
                  <c:v>1727</c:v>
                </c:pt>
                <c:pt idx="23">
                  <c:v>1727</c:v>
                </c:pt>
                <c:pt idx="24">
                  <c:v>1727</c:v>
                </c:pt>
                <c:pt idx="25">
                  <c:v>1727</c:v>
                </c:pt>
                <c:pt idx="26">
                  <c:v>1727</c:v>
                </c:pt>
                <c:pt idx="27">
                  <c:v>1727</c:v>
                </c:pt>
                <c:pt idx="28">
                  <c:v>1727</c:v>
                </c:pt>
                <c:pt idx="29">
                  <c:v>1727</c:v>
                </c:pt>
                <c:pt idx="30">
                  <c:v>1728</c:v>
                </c:pt>
                <c:pt idx="31">
                  <c:v>1728</c:v>
                </c:pt>
                <c:pt idx="32">
                  <c:v>1728</c:v>
                </c:pt>
                <c:pt idx="33">
                  <c:v>1728</c:v>
                </c:pt>
                <c:pt idx="34">
                  <c:v>1728</c:v>
                </c:pt>
                <c:pt idx="35">
                  <c:v>1728</c:v>
                </c:pt>
                <c:pt idx="36">
                  <c:v>1728</c:v>
                </c:pt>
                <c:pt idx="37">
                  <c:v>1728</c:v>
                </c:pt>
                <c:pt idx="38">
                  <c:v>1728</c:v>
                </c:pt>
                <c:pt idx="39">
                  <c:v>1728</c:v>
                </c:pt>
                <c:pt idx="40">
                  <c:v>1728</c:v>
                </c:pt>
                <c:pt idx="41">
                  <c:v>1728</c:v>
                </c:pt>
                <c:pt idx="42">
                  <c:v>1729</c:v>
                </c:pt>
                <c:pt idx="43">
                  <c:v>1729</c:v>
                </c:pt>
                <c:pt idx="44">
                  <c:v>1729</c:v>
                </c:pt>
                <c:pt idx="45">
                  <c:v>1729</c:v>
                </c:pt>
                <c:pt idx="46">
                  <c:v>1729</c:v>
                </c:pt>
                <c:pt idx="47">
                  <c:v>1729</c:v>
                </c:pt>
                <c:pt idx="48">
                  <c:v>1729</c:v>
                </c:pt>
                <c:pt idx="49">
                  <c:v>1729</c:v>
                </c:pt>
                <c:pt idx="50">
                  <c:v>1729</c:v>
                </c:pt>
                <c:pt idx="51">
                  <c:v>1729</c:v>
                </c:pt>
                <c:pt idx="52">
                  <c:v>1729</c:v>
                </c:pt>
                <c:pt idx="53">
                  <c:v>1730</c:v>
                </c:pt>
                <c:pt idx="54">
                  <c:v>1730</c:v>
                </c:pt>
                <c:pt idx="55">
                  <c:v>1730</c:v>
                </c:pt>
                <c:pt idx="56">
                  <c:v>1730</c:v>
                </c:pt>
                <c:pt idx="57">
                  <c:v>1730</c:v>
                </c:pt>
                <c:pt idx="58">
                  <c:v>1730</c:v>
                </c:pt>
                <c:pt idx="59">
                  <c:v>1731</c:v>
                </c:pt>
                <c:pt idx="60">
                  <c:v>1731</c:v>
                </c:pt>
                <c:pt idx="61">
                  <c:v>1731</c:v>
                </c:pt>
                <c:pt idx="62">
                  <c:v>1731</c:v>
                </c:pt>
                <c:pt idx="63">
                  <c:v>1731</c:v>
                </c:pt>
                <c:pt idx="64">
                  <c:v>1731</c:v>
                </c:pt>
                <c:pt idx="65">
                  <c:v>1731</c:v>
                </c:pt>
                <c:pt idx="66">
                  <c:v>1731</c:v>
                </c:pt>
                <c:pt idx="67">
                  <c:v>1731</c:v>
                </c:pt>
                <c:pt idx="68">
                  <c:v>1731</c:v>
                </c:pt>
                <c:pt idx="69">
                  <c:v>1732</c:v>
                </c:pt>
                <c:pt idx="70">
                  <c:v>1732</c:v>
                </c:pt>
                <c:pt idx="71">
                  <c:v>1732</c:v>
                </c:pt>
                <c:pt idx="72">
                  <c:v>1732</c:v>
                </c:pt>
                <c:pt idx="73">
                  <c:v>1732</c:v>
                </c:pt>
                <c:pt idx="74">
                  <c:v>1732</c:v>
                </c:pt>
                <c:pt idx="75">
                  <c:v>1732</c:v>
                </c:pt>
                <c:pt idx="76">
                  <c:v>1732</c:v>
                </c:pt>
                <c:pt idx="77">
                  <c:v>1733</c:v>
                </c:pt>
                <c:pt idx="78">
                  <c:v>1733</c:v>
                </c:pt>
                <c:pt idx="79">
                  <c:v>1733</c:v>
                </c:pt>
                <c:pt idx="80">
                  <c:v>1733</c:v>
                </c:pt>
                <c:pt idx="81">
                  <c:v>1733</c:v>
                </c:pt>
                <c:pt idx="82">
                  <c:v>1733</c:v>
                </c:pt>
                <c:pt idx="83">
                  <c:v>1733</c:v>
                </c:pt>
                <c:pt idx="84">
                  <c:v>1733</c:v>
                </c:pt>
                <c:pt idx="85">
                  <c:v>1733</c:v>
                </c:pt>
                <c:pt idx="86">
                  <c:v>1733</c:v>
                </c:pt>
                <c:pt idx="87">
                  <c:v>1734</c:v>
                </c:pt>
                <c:pt idx="88">
                  <c:v>1734</c:v>
                </c:pt>
                <c:pt idx="89">
                  <c:v>1734</c:v>
                </c:pt>
                <c:pt idx="90">
                  <c:v>1734</c:v>
                </c:pt>
                <c:pt idx="91">
                  <c:v>1734</c:v>
                </c:pt>
                <c:pt idx="92">
                  <c:v>1734</c:v>
                </c:pt>
                <c:pt idx="93">
                  <c:v>1734</c:v>
                </c:pt>
                <c:pt idx="94">
                  <c:v>1734</c:v>
                </c:pt>
                <c:pt idx="95">
                  <c:v>1734</c:v>
                </c:pt>
                <c:pt idx="96">
                  <c:v>1734</c:v>
                </c:pt>
                <c:pt idx="97">
                  <c:v>1734</c:v>
                </c:pt>
                <c:pt idx="98">
                  <c:v>1735</c:v>
                </c:pt>
                <c:pt idx="99">
                  <c:v>1735</c:v>
                </c:pt>
                <c:pt idx="100">
                  <c:v>1735</c:v>
                </c:pt>
                <c:pt idx="101">
                  <c:v>1735</c:v>
                </c:pt>
                <c:pt idx="102">
                  <c:v>1735</c:v>
                </c:pt>
                <c:pt idx="103">
                  <c:v>1735</c:v>
                </c:pt>
                <c:pt idx="104">
                  <c:v>1735</c:v>
                </c:pt>
                <c:pt idx="105">
                  <c:v>1735</c:v>
                </c:pt>
                <c:pt idx="106">
                  <c:v>1735</c:v>
                </c:pt>
                <c:pt idx="107">
                  <c:v>1735</c:v>
                </c:pt>
                <c:pt idx="108">
                  <c:v>1735</c:v>
                </c:pt>
                <c:pt idx="109">
                  <c:v>1735</c:v>
                </c:pt>
                <c:pt idx="110">
                  <c:v>1736</c:v>
                </c:pt>
                <c:pt idx="111">
                  <c:v>1736</c:v>
                </c:pt>
                <c:pt idx="112">
                  <c:v>1736</c:v>
                </c:pt>
                <c:pt idx="113">
                  <c:v>1736</c:v>
                </c:pt>
                <c:pt idx="114">
                  <c:v>1736</c:v>
                </c:pt>
                <c:pt idx="115">
                  <c:v>1736</c:v>
                </c:pt>
                <c:pt idx="116">
                  <c:v>1736</c:v>
                </c:pt>
                <c:pt idx="117">
                  <c:v>1736</c:v>
                </c:pt>
                <c:pt idx="118">
                  <c:v>1736</c:v>
                </c:pt>
                <c:pt idx="119">
                  <c:v>1736</c:v>
                </c:pt>
                <c:pt idx="120">
                  <c:v>1736</c:v>
                </c:pt>
                <c:pt idx="121">
                  <c:v>1736</c:v>
                </c:pt>
                <c:pt idx="122">
                  <c:v>1737</c:v>
                </c:pt>
                <c:pt idx="123">
                  <c:v>1737</c:v>
                </c:pt>
                <c:pt idx="124">
                  <c:v>1737</c:v>
                </c:pt>
                <c:pt idx="125">
                  <c:v>1737</c:v>
                </c:pt>
                <c:pt idx="126">
                  <c:v>1737</c:v>
                </c:pt>
                <c:pt idx="127">
                  <c:v>1737</c:v>
                </c:pt>
                <c:pt idx="128">
                  <c:v>1737</c:v>
                </c:pt>
                <c:pt idx="129">
                  <c:v>1737</c:v>
                </c:pt>
                <c:pt idx="130">
                  <c:v>1737</c:v>
                </c:pt>
                <c:pt idx="131">
                  <c:v>1737</c:v>
                </c:pt>
                <c:pt idx="132">
                  <c:v>1737</c:v>
                </c:pt>
                <c:pt idx="133">
                  <c:v>1737</c:v>
                </c:pt>
                <c:pt idx="134">
                  <c:v>1738</c:v>
                </c:pt>
                <c:pt idx="135">
                  <c:v>1738</c:v>
                </c:pt>
                <c:pt idx="136">
                  <c:v>1738</c:v>
                </c:pt>
                <c:pt idx="137">
                  <c:v>1738</c:v>
                </c:pt>
                <c:pt idx="138">
                  <c:v>1738</c:v>
                </c:pt>
                <c:pt idx="139">
                  <c:v>1738</c:v>
                </c:pt>
                <c:pt idx="140">
                  <c:v>1738</c:v>
                </c:pt>
                <c:pt idx="141">
                  <c:v>1738</c:v>
                </c:pt>
                <c:pt idx="142">
                  <c:v>1738</c:v>
                </c:pt>
                <c:pt idx="143">
                  <c:v>1738</c:v>
                </c:pt>
                <c:pt idx="144">
                  <c:v>1738</c:v>
                </c:pt>
                <c:pt idx="145">
                  <c:v>1738</c:v>
                </c:pt>
                <c:pt idx="146">
                  <c:v>1739</c:v>
                </c:pt>
                <c:pt idx="147">
                  <c:v>1739</c:v>
                </c:pt>
                <c:pt idx="148">
                  <c:v>1739</c:v>
                </c:pt>
                <c:pt idx="149">
                  <c:v>1739</c:v>
                </c:pt>
                <c:pt idx="150">
                  <c:v>1739</c:v>
                </c:pt>
                <c:pt idx="151">
                  <c:v>1739</c:v>
                </c:pt>
                <c:pt idx="152">
                  <c:v>1739</c:v>
                </c:pt>
                <c:pt idx="153">
                  <c:v>1739</c:v>
                </c:pt>
                <c:pt idx="154">
                  <c:v>1739</c:v>
                </c:pt>
                <c:pt idx="155">
                  <c:v>1739</c:v>
                </c:pt>
                <c:pt idx="156">
                  <c:v>1739</c:v>
                </c:pt>
                <c:pt idx="157">
                  <c:v>1739</c:v>
                </c:pt>
                <c:pt idx="158">
                  <c:v>1740</c:v>
                </c:pt>
                <c:pt idx="159">
                  <c:v>1740</c:v>
                </c:pt>
                <c:pt idx="160">
                  <c:v>1740</c:v>
                </c:pt>
                <c:pt idx="161">
                  <c:v>1740</c:v>
                </c:pt>
                <c:pt idx="162">
                  <c:v>1740</c:v>
                </c:pt>
                <c:pt idx="163">
                  <c:v>1740</c:v>
                </c:pt>
                <c:pt idx="164">
                  <c:v>1740</c:v>
                </c:pt>
                <c:pt idx="165">
                  <c:v>1740</c:v>
                </c:pt>
                <c:pt idx="166">
                  <c:v>1740</c:v>
                </c:pt>
                <c:pt idx="167">
                  <c:v>1740</c:v>
                </c:pt>
                <c:pt idx="168">
                  <c:v>1740</c:v>
                </c:pt>
                <c:pt idx="169">
                  <c:v>1740</c:v>
                </c:pt>
                <c:pt idx="170">
                  <c:v>1741</c:v>
                </c:pt>
                <c:pt idx="171">
                  <c:v>1741</c:v>
                </c:pt>
                <c:pt idx="172">
                  <c:v>1741</c:v>
                </c:pt>
                <c:pt idx="173">
                  <c:v>1741</c:v>
                </c:pt>
                <c:pt idx="174">
                  <c:v>1741</c:v>
                </c:pt>
                <c:pt idx="175">
                  <c:v>1741</c:v>
                </c:pt>
                <c:pt idx="176">
                  <c:v>1741</c:v>
                </c:pt>
                <c:pt idx="177">
                  <c:v>1741</c:v>
                </c:pt>
                <c:pt idx="178">
                  <c:v>1741</c:v>
                </c:pt>
                <c:pt idx="179">
                  <c:v>1741</c:v>
                </c:pt>
                <c:pt idx="180">
                  <c:v>1741</c:v>
                </c:pt>
                <c:pt idx="181">
                  <c:v>1741</c:v>
                </c:pt>
                <c:pt idx="182">
                  <c:v>1742</c:v>
                </c:pt>
                <c:pt idx="183">
                  <c:v>1742</c:v>
                </c:pt>
                <c:pt idx="184">
                  <c:v>1742</c:v>
                </c:pt>
                <c:pt idx="185">
                  <c:v>1742</c:v>
                </c:pt>
                <c:pt idx="186">
                  <c:v>1742</c:v>
                </c:pt>
                <c:pt idx="187">
                  <c:v>1742</c:v>
                </c:pt>
                <c:pt idx="188">
                  <c:v>1742</c:v>
                </c:pt>
                <c:pt idx="189">
                  <c:v>1742</c:v>
                </c:pt>
                <c:pt idx="190">
                  <c:v>1742</c:v>
                </c:pt>
                <c:pt idx="191">
                  <c:v>1742</c:v>
                </c:pt>
                <c:pt idx="192">
                  <c:v>1742</c:v>
                </c:pt>
                <c:pt idx="193">
                  <c:v>1742</c:v>
                </c:pt>
                <c:pt idx="194">
                  <c:v>1743</c:v>
                </c:pt>
                <c:pt idx="195">
                  <c:v>1743</c:v>
                </c:pt>
                <c:pt idx="196">
                  <c:v>1743</c:v>
                </c:pt>
                <c:pt idx="197">
                  <c:v>1743</c:v>
                </c:pt>
                <c:pt idx="198">
                  <c:v>1743</c:v>
                </c:pt>
                <c:pt idx="199">
                  <c:v>1743</c:v>
                </c:pt>
                <c:pt idx="200">
                  <c:v>1743</c:v>
                </c:pt>
                <c:pt idx="201">
                  <c:v>1743</c:v>
                </c:pt>
                <c:pt idx="202">
                  <c:v>1743</c:v>
                </c:pt>
                <c:pt idx="203">
                  <c:v>1743</c:v>
                </c:pt>
                <c:pt idx="204">
                  <c:v>1743</c:v>
                </c:pt>
                <c:pt idx="205">
                  <c:v>1743</c:v>
                </c:pt>
                <c:pt idx="206">
                  <c:v>1744</c:v>
                </c:pt>
                <c:pt idx="207">
                  <c:v>1744</c:v>
                </c:pt>
                <c:pt idx="208">
                  <c:v>1744</c:v>
                </c:pt>
                <c:pt idx="209">
                  <c:v>1744</c:v>
                </c:pt>
                <c:pt idx="210">
                  <c:v>1744</c:v>
                </c:pt>
                <c:pt idx="211">
                  <c:v>1744</c:v>
                </c:pt>
                <c:pt idx="212">
                  <c:v>1744</c:v>
                </c:pt>
                <c:pt idx="213">
                  <c:v>1744</c:v>
                </c:pt>
                <c:pt idx="214">
                  <c:v>1744</c:v>
                </c:pt>
                <c:pt idx="215">
                  <c:v>1744</c:v>
                </c:pt>
                <c:pt idx="216">
                  <c:v>1744</c:v>
                </c:pt>
                <c:pt idx="217">
                  <c:v>1744</c:v>
                </c:pt>
                <c:pt idx="218">
                  <c:v>1745</c:v>
                </c:pt>
                <c:pt idx="219">
                  <c:v>1745</c:v>
                </c:pt>
                <c:pt idx="220">
                  <c:v>1745</c:v>
                </c:pt>
                <c:pt idx="221">
                  <c:v>1745</c:v>
                </c:pt>
                <c:pt idx="222">
                  <c:v>1745</c:v>
                </c:pt>
                <c:pt idx="223">
                  <c:v>1745</c:v>
                </c:pt>
                <c:pt idx="224">
                  <c:v>1745</c:v>
                </c:pt>
                <c:pt idx="225">
                  <c:v>1745</c:v>
                </c:pt>
                <c:pt idx="226">
                  <c:v>1745</c:v>
                </c:pt>
                <c:pt idx="227">
                  <c:v>1745</c:v>
                </c:pt>
                <c:pt idx="228">
                  <c:v>1745</c:v>
                </c:pt>
                <c:pt idx="229">
                  <c:v>1745</c:v>
                </c:pt>
                <c:pt idx="230">
                  <c:v>1746</c:v>
                </c:pt>
                <c:pt idx="231">
                  <c:v>1746</c:v>
                </c:pt>
                <c:pt idx="232">
                  <c:v>1746</c:v>
                </c:pt>
                <c:pt idx="233">
                  <c:v>1746</c:v>
                </c:pt>
                <c:pt idx="234">
                  <c:v>1746</c:v>
                </c:pt>
                <c:pt idx="235">
                  <c:v>1746</c:v>
                </c:pt>
                <c:pt idx="236">
                  <c:v>1746</c:v>
                </c:pt>
                <c:pt idx="237">
                  <c:v>1746</c:v>
                </c:pt>
                <c:pt idx="238">
                  <c:v>1746</c:v>
                </c:pt>
                <c:pt idx="239">
                  <c:v>1746</c:v>
                </c:pt>
                <c:pt idx="240">
                  <c:v>1746</c:v>
                </c:pt>
                <c:pt idx="241">
                  <c:v>1746</c:v>
                </c:pt>
                <c:pt idx="242">
                  <c:v>1747</c:v>
                </c:pt>
                <c:pt idx="243">
                  <c:v>1747</c:v>
                </c:pt>
                <c:pt idx="244">
                  <c:v>1747</c:v>
                </c:pt>
                <c:pt idx="245">
                  <c:v>1747</c:v>
                </c:pt>
                <c:pt idx="246">
                  <c:v>1747</c:v>
                </c:pt>
                <c:pt idx="247">
                  <c:v>1747</c:v>
                </c:pt>
                <c:pt idx="248">
                  <c:v>1747</c:v>
                </c:pt>
                <c:pt idx="249">
                  <c:v>1747</c:v>
                </c:pt>
                <c:pt idx="250">
                  <c:v>1747</c:v>
                </c:pt>
                <c:pt idx="251">
                  <c:v>1747</c:v>
                </c:pt>
                <c:pt idx="252">
                  <c:v>1747</c:v>
                </c:pt>
                <c:pt idx="253">
                  <c:v>1747</c:v>
                </c:pt>
                <c:pt idx="254">
                  <c:v>1748</c:v>
                </c:pt>
                <c:pt idx="255">
                  <c:v>1748</c:v>
                </c:pt>
                <c:pt idx="256">
                  <c:v>1748</c:v>
                </c:pt>
                <c:pt idx="257">
                  <c:v>1748</c:v>
                </c:pt>
                <c:pt idx="258">
                  <c:v>1748</c:v>
                </c:pt>
                <c:pt idx="259">
                  <c:v>1748</c:v>
                </c:pt>
                <c:pt idx="260">
                  <c:v>1748</c:v>
                </c:pt>
                <c:pt idx="261">
                  <c:v>1748</c:v>
                </c:pt>
                <c:pt idx="262">
                  <c:v>1748</c:v>
                </c:pt>
                <c:pt idx="263">
                  <c:v>1748</c:v>
                </c:pt>
                <c:pt idx="264">
                  <c:v>1748</c:v>
                </c:pt>
                <c:pt idx="265">
                  <c:v>1748</c:v>
                </c:pt>
                <c:pt idx="266">
                  <c:v>1749</c:v>
                </c:pt>
                <c:pt idx="267">
                  <c:v>1749</c:v>
                </c:pt>
                <c:pt idx="268">
                  <c:v>1749</c:v>
                </c:pt>
                <c:pt idx="269">
                  <c:v>1749</c:v>
                </c:pt>
                <c:pt idx="270">
                  <c:v>1749</c:v>
                </c:pt>
                <c:pt idx="271">
                  <c:v>1749</c:v>
                </c:pt>
                <c:pt idx="272">
                  <c:v>1749</c:v>
                </c:pt>
                <c:pt idx="273">
                  <c:v>1749</c:v>
                </c:pt>
                <c:pt idx="274">
                  <c:v>1749</c:v>
                </c:pt>
                <c:pt idx="275">
                  <c:v>1749</c:v>
                </c:pt>
                <c:pt idx="276">
                  <c:v>1749</c:v>
                </c:pt>
                <c:pt idx="277">
                  <c:v>1749</c:v>
                </c:pt>
                <c:pt idx="278">
                  <c:v>1750</c:v>
                </c:pt>
                <c:pt idx="279">
                  <c:v>1750</c:v>
                </c:pt>
                <c:pt idx="280">
                  <c:v>1750</c:v>
                </c:pt>
                <c:pt idx="281">
                  <c:v>1750</c:v>
                </c:pt>
                <c:pt idx="282">
                  <c:v>1750</c:v>
                </c:pt>
                <c:pt idx="283">
                  <c:v>1750</c:v>
                </c:pt>
                <c:pt idx="284">
                  <c:v>1750</c:v>
                </c:pt>
                <c:pt idx="285">
                  <c:v>1750</c:v>
                </c:pt>
                <c:pt idx="286">
                  <c:v>1750</c:v>
                </c:pt>
                <c:pt idx="287">
                  <c:v>1750</c:v>
                </c:pt>
                <c:pt idx="288">
                  <c:v>1750</c:v>
                </c:pt>
                <c:pt idx="289">
                  <c:v>1750</c:v>
                </c:pt>
                <c:pt idx="290">
                  <c:v>1751</c:v>
                </c:pt>
                <c:pt idx="291">
                  <c:v>1751</c:v>
                </c:pt>
                <c:pt idx="292">
                  <c:v>1751</c:v>
                </c:pt>
                <c:pt idx="293">
                  <c:v>1751</c:v>
                </c:pt>
                <c:pt idx="294">
                  <c:v>1751</c:v>
                </c:pt>
                <c:pt idx="295">
                  <c:v>1751</c:v>
                </c:pt>
                <c:pt idx="296">
                  <c:v>1751</c:v>
                </c:pt>
                <c:pt idx="297">
                  <c:v>1751</c:v>
                </c:pt>
                <c:pt idx="298">
                  <c:v>1751</c:v>
                </c:pt>
                <c:pt idx="299">
                  <c:v>1751</c:v>
                </c:pt>
                <c:pt idx="300">
                  <c:v>1751</c:v>
                </c:pt>
                <c:pt idx="301">
                  <c:v>1751</c:v>
                </c:pt>
                <c:pt idx="302">
                  <c:v>1752</c:v>
                </c:pt>
                <c:pt idx="303">
                  <c:v>1752</c:v>
                </c:pt>
                <c:pt idx="304">
                  <c:v>1752</c:v>
                </c:pt>
                <c:pt idx="305">
                  <c:v>1752</c:v>
                </c:pt>
                <c:pt idx="306">
                  <c:v>1752</c:v>
                </c:pt>
                <c:pt idx="307">
                  <c:v>1752</c:v>
                </c:pt>
                <c:pt idx="308">
                  <c:v>1752</c:v>
                </c:pt>
                <c:pt idx="309">
                  <c:v>1752</c:v>
                </c:pt>
                <c:pt idx="310">
                  <c:v>1752</c:v>
                </c:pt>
                <c:pt idx="311">
                  <c:v>1752</c:v>
                </c:pt>
                <c:pt idx="312">
                  <c:v>1752</c:v>
                </c:pt>
                <c:pt idx="313">
                  <c:v>1752</c:v>
                </c:pt>
                <c:pt idx="314">
                  <c:v>1753</c:v>
                </c:pt>
                <c:pt idx="315">
                  <c:v>1753</c:v>
                </c:pt>
                <c:pt idx="316">
                  <c:v>1753</c:v>
                </c:pt>
                <c:pt idx="317">
                  <c:v>1753</c:v>
                </c:pt>
                <c:pt idx="318">
                  <c:v>1753</c:v>
                </c:pt>
                <c:pt idx="319">
                  <c:v>1753</c:v>
                </c:pt>
                <c:pt idx="320">
                  <c:v>1753</c:v>
                </c:pt>
                <c:pt idx="321">
                  <c:v>1753</c:v>
                </c:pt>
                <c:pt idx="322">
                  <c:v>1753</c:v>
                </c:pt>
                <c:pt idx="323">
                  <c:v>1753</c:v>
                </c:pt>
                <c:pt idx="324">
                  <c:v>1753</c:v>
                </c:pt>
                <c:pt idx="325">
                  <c:v>1753</c:v>
                </c:pt>
                <c:pt idx="326">
                  <c:v>1754</c:v>
                </c:pt>
                <c:pt idx="327">
                  <c:v>1754</c:v>
                </c:pt>
                <c:pt idx="328">
                  <c:v>1754</c:v>
                </c:pt>
                <c:pt idx="329">
                  <c:v>1754</c:v>
                </c:pt>
                <c:pt idx="330">
                  <c:v>1754</c:v>
                </c:pt>
                <c:pt idx="331">
                  <c:v>1754</c:v>
                </c:pt>
                <c:pt idx="332">
                  <c:v>1754</c:v>
                </c:pt>
                <c:pt idx="333">
                  <c:v>1754</c:v>
                </c:pt>
                <c:pt idx="334">
                  <c:v>1754</c:v>
                </c:pt>
                <c:pt idx="335">
                  <c:v>1754</c:v>
                </c:pt>
                <c:pt idx="336">
                  <c:v>1754</c:v>
                </c:pt>
                <c:pt idx="337">
                  <c:v>1754</c:v>
                </c:pt>
                <c:pt idx="338">
                  <c:v>1755</c:v>
                </c:pt>
                <c:pt idx="339">
                  <c:v>1755</c:v>
                </c:pt>
                <c:pt idx="340">
                  <c:v>1755</c:v>
                </c:pt>
                <c:pt idx="341">
                  <c:v>1755</c:v>
                </c:pt>
                <c:pt idx="342">
                  <c:v>1755</c:v>
                </c:pt>
                <c:pt idx="343">
                  <c:v>1755</c:v>
                </c:pt>
                <c:pt idx="344">
                  <c:v>1755</c:v>
                </c:pt>
                <c:pt idx="345">
                  <c:v>1755</c:v>
                </c:pt>
                <c:pt idx="346">
                  <c:v>1755</c:v>
                </c:pt>
                <c:pt idx="347">
                  <c:v>1755</c:v>
                </c:pt>
                <c:pt idx="348">
                  <c:v>1755</c:v>
                </c:pt>
                <c:pt idx="349">
                  <c:v>1755</c:v>
                </c:pt>
                <c:pt idx="350">
                  <c:v>1756</c:v>
                </c:pt>
                <c:pt idx="351">
                  <c:v>1756</c:v>
                </c:pt>
                <c:pt idx="352">
                  <c:v>1756</c:v>
                </c:pt>
                <c:pt idx="353">
                  <c:v>1756</c:v>
                </c:pt>
                <c:pt idx="354">
                  <c:v>1756</c:v>
                </c:pt>
                <c:pt idx="355">
                  <c:v>1756</c:v>
                </c:pt>
                <c:pt idx="356">
                  <c:v>1756</c:v>
                </c:pt>
                <c:pt idx="357">
                  <c:v>1756</c:v>
                </c:pt>
                <c:pt idx="358">
                  <c:v>1756</c:v>
                </c:pt>
                <c:pt idx="359">
                  <c:v>1756</c:v>
                </c:pt>
                <c:pt idx="360">
                  <c:v>1756</c:v>
                </c:pt>
                <c:pt idx="361">
                  <c:v>1756</c:v>
                </c:pt>
                <c:pt idx="362">
                  <c:v>1757</c:v>
                </c:pt>
                <c:pt idx="363">
                  <c:v>1757</c:v>
                </c:pt>
                <c:pt idx="364">
                  <c:v>1757</c:v>
                </c:pt>
                <c:pt idx="365">
                  <c:v>1757</c:v>
                </c:pt>
                <c:pt idx="366">
                  <c:v>1757</c:v>
                </c:pt>
                <c:pt idx="367">
                  <c:v>1757</c:v>
                </c:pt>
                <c:pt idx="368">
                  <c:v>1757</c:v>
                </c:pt>
                <c:pt idx="369">
                  <c:v>1757</c:v>
                </c:pt>
                <c:pt idx="370">
                  <c:v>1757</c:v>
                </c:pt>
                <c:pt idx="371">
                  <c:v>1757</c:v>
                </c:pt>
                <c:pt idx="372">
                  <c:v>1757</c:v>
                </c:pt>
                <c:pt idx="373">
                  <c:v>1757</c:v>
                </c:pt>
                <c:pt idx="374">
                  <c:v>1758</c:v>
                </c:pt>
                <c:pt idx="375">
                  <c:v>1758</c:v>
                </c:pt>
                <c:pt idx="376">
                  <c:v>1758</c:v>
                </c:pt>
                <c:pt idx="377">
                  <c:v>1758</c:v>
                </c:pt>
                <c:pt idx="378">
                  <c:v>1758</c:v>
                </c:pt>
                <c:pt idx="379">
                  <c:v>1758</c:v>
                </c:pt>
                <c:pt idx="380">
                  <c:v>1758</c:v>
                </c:pt>
                <c:pt idx="381">
                  <c:v>1758</c:v>
                </c:pt>
                <c:pt idx="382">
                  <c:v>1758</c:v>
                </c:pt>
                <c:pt idx="383">
                  <c:v>1758</c:v>
                </c:pt>
                <c:pt idx="384">
                  <c:v>1758</c:v>
                </c:pt>
                <c:pt idx="385">
                  <c:v>1758</c:v>
                </c:pt>
                <c:pt idx="386">
                  <c:v>1759</c:v>
                </c:pt>
                <c:pt idx="387">
                  <c:v>1759</c:v>
                </c:pt>
                <c:pt idx="388">
                  <c:v>1759</c:v>
                </c:pt>
                <c:pt idx="389">
                  <c:v>1759</c:v>
                </c:pt>
                <c:pt idx="390">
                  <c:v>1759</c:v>
                </c:pt>
                <c:pt idx="391">
                  <c:v>1759</c:v>
                </c:pt>
                <c:pt idx="392">
                  <c:v>1759</c:v>
                </c:pt>
                <c:pt idx="393">
                  <c:v>1759</c:v>
                </c:pt>
                <c:pt idx="394">
                  <c:v>1759</c:v>
                </c:pt>
                <c:pt idx="395">
                  <c:v>1759</c:v>
                </c:pt>
                <c:pt idx="396">
                  <c:v>1759</c:v>
                </c:pt>
                <c:pt idx="397">
                  <c:v>1759</c:v>
                </c:pt>
                <c:pt idx="398">
                  <c:v>1760</c:v>
                </c:pt>
                <c:pt idx="399">
                  <c:v>1760</c:v>
                </c:pt>
                <c:pt idx="400">
                  <c:v>1760</c:v>
                </c:pt>
                <c:pt idx="401">
                  <c:v>1760</c:v>
                </c:pt>
                <c:pt idx="402">
                  <c:v>1760</c:v>
                </c:pt>
                <c:pt idx="403">
                  <c:v>1760</c:v>
                </c:pt>
                <c:pt idx="404">
                  <c:v>1760</c:v>
                </c:pt>
                <c:pt idx="405">
                  <c:v>1760</c:v>
                </c:pt>
                <c:pt idx="406">
                  <c:v>1760</c:v>
                </c:pt>
                <c:pt idx="407">
                  <c:v>1760</c:v>
                </c:pt>
                <c:pt idx="408">
                  <c:v>1760</c:v>
                </c:pt>
                <c:pt idx="409">
                  <c:v>1760</c:v>
                </c:pt>
                <c:pt idx="410">
                  <c:v>1761</c:v>
                </c:pt>
                <c:pt idx="411">
                  <c:v>1761</c:v>
                </c:pt>
                <c:pt idx="412">
                  <c:v>1761</c:v>
                </c:pt>
                <c:pt idx="413">
                  <c:v>1761</c:v>
                </c:pt>
                <c:pt idx="414">
                  <c:v>1761</c:v>
                </c:pt>
                <c:pt idx="415">
                  <c:v>1761</c:v>
                </c:pt>
                <c:pt idx="416">
                  <c:v>1761</c:v>
                </c:pt>
                <c:pt idx="417">
                  <c:v>1761</c:v>
                </c:pt>
                <c:pt idx="418">
                  <c:v>1761</c:v>
                </c:pt>
                <c:pt idx="419">
                  <c:v>1761</c:v>
                </c:pt>
                <c:pt idx="420">
                  <c:v>1761</c:v>
                </c:pt>
                <c:pt idx="421">
                  <c:v>1761</c:v>
                </c:pt>
                <c:pt idx="422">
                  <c:v>1762</c:v>
                </c:pt>
                <c:pt idx="423">
                  <c:v>1762</c:v>
                </c:pt>
                <c:pt idx="424">
                  <c:v>1762</c:v>
                </c:pt>
                <c:pt idx="425">
                  <c:v>1762</c:v>
                </c:pt>
                <c:pt idx="426">
                  <c:v>1762</c:v>
                </c:pt>
                <c:pt idx="427">
                  <c:v>1762</c:v>
                </c:pt>
                <c:pt idx="428">
                  <c:v>1762</c:v>
                </c:pt>
                <c:pt idx="429">
                  <c:v>1762</c:v>
                </c:pt>
                <c:pt idx="430">
                  <c:v>1762</c:v>
                </c:pt>
                <c:pt idx="431">
                  <c:v>1762</c:v>
                </c:pt>
                <c:pt idx="432">
                  <c:v>1762</c:v>
                </c:pt>
                <c:pt idx="433">
                  <c:v>1762</c:v>
                </c:pt>
                <c:pt idx="434">
                  <c:v>1763</c:v>
                </c:pt>
                <c:pt idx="435">
                  <c:v>1763</c:v>
                </c:pt>
                <c:pt idx="436">
                  <c:v>1763</c:v>
                </c:pt>
                <c:pt idx="437">
                  <c:v>1763</c:v>
                </c:pt>
                <c:pt idx="438">
                  <c:v>1763</c:v>
                </c:pt>
                <c:pt idx="439">
                  <c:v>1763</c:v>
                </c:pt>
                <c:pt idx="440">
                  <c:v>1763</c:v>
                </c:pt>
                <c:pt idx="441">
                  <c:v>1763</c:v>
                </c:pt>
                <c:pt idx="442">
                  <c:v>1763</c:v>
                </c:pt>
                <c:pt idx="443">
                  <c:v>1763</c:v>
                </c:pt>
                <c:pt idx="444">
                  <c:v>1763</c:v>
                </c:pt>
                <c:pt idx="445">
                  <c:v>1763</c:v>
                </c:pt>
                <c:pt idx="446">
                  <c:v>1764</c:v>
                </c:pt>
                <c:pt idx="447">
                  <c:v>1764</c:v>
                </c:pt>
                <c:pt idx="448">
                  <c:v>1764</c:v>
                </c:pt>
                <c:pt idx="449">
                  <c:v>1764</c:v>
                </c:pt>
                <c:pt idx="450">
                  <c:v>1764</c:v>
                </c:pt>
                <c:pt idx="451">
                  <c:v>1764</c:v>
                </c:pt>
                <c:pt idx="452">
                  <c:v>1764</c:v>
                </c:pt>
                <c:pt idx="453">
                  <c:v>1764</c:v>
                </c:pt>
                <c:pt idx="454">
                  <c:v>1764</c:v>
                </c:pt>
                <c:pt idx="455">
                  <c:v>1764</c:v>
                </c:pt>
                <c:pt idx="456">
                  <c:v>1764</c:v>
                </c:pt>
                <c:pt idx="457">
                  <c:v>1764</c:v>
                </c:pt>
                <c:pt idx="458">
                  <c:v>1765</c:v>
                </c:pt>
                <c:pt idx="459">
                  <c:v>1765</c:v>
                </c:pt>
                <c:pt idx="460">
                  <c:v>1765</c:v>
                </c:pt>
                <c:pt idx="461">
                  <c:v>1765</c:v>
                </c:pt>
                <c:pt idx="462">
                  <c:v>1765</c:v>
                </c:pt>
                <c:pt idx="463">
                  <c:v>1765</c:v>
                </c:pt>
                <c:pt idx="464">
                  <c:v>1765</c:v>
                </c:pt>
                <c:pt idx="465">
                  <c:v>1765</c:v>
                </c:pt>
                <c:pt idx="466">
                  <c:v>1765</c:v>
                </c:pt>
                <c:pt idx="467">
                  <c:v>1765</c:v>
                </c:pt>
                <c:pt idx="468">
                  <c:v>1765</c:v>
                </c:pt>
                <c:pt idx="469">
                  <c:v>1765</c:v>
                </c:pt>
                <c:pt idx="470">
                  <c:v>1766</c:v>
                </c:pt>
                <c:pt idx="471">
                  <c:v>1766</c:v>
                </c:pt>
                <c:pt idx="472">
                  <c:v>1766</c:v>
                </c:pt>
                <c:pt idx="473">
                  <c:v>1766</c:v>
                </c:pt>
                <c:pt idx="474">
                  <c:v>1766</c:v>
                </c:pt>
                <c:pt idx="475">
                  <c:v>1766</c:v>
                </c:pt>
                <c:pt idx="476">
                  <c:v>1766</c:v>
                </c:pt>
                <c:pt idx="477">
                  <c:v>1766</c:v>
                </c:pt>
                <c:pt idx="478">
                  <c:v>1766</c:v>
                </c:pt>
                <c:pt idx="479">
                  <c:v>1766</c:v>
                </c:pt>
                <c:pt idx="480">
                  <c:v>1766</c:v>
                </c:pt>
                <c:pt idx="481">
                  <c:v>1766</c:v>
                </c:pt>
                <c:pt idx="482">
                  <c:v>1767</c:v>
                </c:pt>
                <c:pt idx="483">
                  <c:v>1767</c:v>
                </c:pt>
                <c:pt idx="484">
                  <c:v>1767</c:v>
                </c:pt>
                <c:pt idx="485">
                  <c:v>1767</c:v>
                </c:pt>
                <c:pt idx="486">
                  <c:v>1767</c:v>
                </c:pt>
                <c:pt idx="487">
                  <c:v>1767</c:v>
                </c:pt>
                <c:pt idx="488">
                  <c:v>1767</c:v>
                </c:pt>
                <c:pt idx="489">
                  <c:v>1767</c:v>
                </c:pt>
                <c:pt idx="490">
                  <c:v>1767</c:v>
                </c:pt>
                <c:pt idx="491">
                  <c:v>1767</c:v>
                </c:pt>
                <c:pt idx="492">
                  <c:v>1767</c:v>
                </c:pt>
                <c:pt idx="493">
                  <c:v>1767</c:v>
                </c:pt>
                <c:pt idx="494">
                  <c:v>1768</c:v>
                </c:pt>
                <c:pt idx="495">
                  <c:v>1768</c:v>
                </c:pt>
                <c:pt idx="496">
                  <c:v>1768</c:v>
                </c:pt>
                <c:pt idx="497">
                  <c:v>1768</c:v>
                </c:pt>
                <c:pt idx="498">
                  <c:v>1768</c:v>
                </c:pt>
                <c:pt idx="499">
                  <c:v>1768</c:v>
                </c:pt>
                <c:pt idx="500">
                  <c:v>1768</c:v>
                </c:pt>
                <c:pt idx="501">
                  <c:v>1768</c:v>
                </c:pt>
                <c:pt idx="502">
                  <c:v>1768</c:v>
                </c:pt>
                <c:pt idx="503">
                  <c:v>1768</c:v>
                </c:pt>
                <c:pt idx="504">
                  <c:v>1768</c:v>
                </c:pt>
                <c:pt idx="505">
                  <c:v>1768</c:v>
                </c:pt>
                <c:pt idx="506">
                  <c:v>1769</c:v>
                </c:pt>
                <c:pt idx="507">
                  <c:v>1769</c:v>
                </c:pt>
                <c:pt idx="508">
                  <c:v>1769</c:v>
                </c:pt>
                <c:pt idx="509">
                  <c:v>1769</c:v>
                </c:pt>
                <c:pt idx="510">
                  <c:v>1769</c:v>
                </c:pt>
                <c:pt idx="511">
                  <c:v>1769</c:v>
                </c:pt>
                <c:pt idx="512">
                  <c:v>1769</c:v>
                </c:pt>
                <c:pt idx="513">
                  <c:v>1769</c:v>
                </c:pt>
                <c:pt idx="514">
                  <c:v>1769</c:v>
                </c:pt>
                <c:pt idx="515">
                  <c:v>1769</c:v>
                </c:pt>
                <c:pt idx="516">
                  <c:v>1769</c:v>
                </c:pt>
                <c:pt idx="517">
                  <c:v>1769</c:v>
                </c:pt>
                <c:pt idx="518">
                  <c:v>1770</c:v>
                </c:pt>
                <c:pt idx="519">
                  <c:v>1770</c:v>
                </c:pt>
                <c:pt idx="520">
                  <c:v>1770</c:v>
                </c:pt>
                <c:pt idx="521">
                  <c:v>1770</c:v>
                </c:pt>
                <c:pt idx="522">
                  <c:v>1770</c:v>
                </c:pt>
                <c:pt idx="523">
                  <c:v>1770</c:v>
                </c:pt>
                <c:pt idx="524">
                  <c:v>1770</c:v>
                </c:pt>
                <c:pt idx="525">
                  <c:v>1770</c:v>
                </c:pt>
                <c:pt idx="526">
                  <c:v>1770</c:v>
                </c:pt>
                <c:pt idx="527">
                  <c:v>1770</c:v>
                </c:pt>
                <c:pt idx="528">
                  <c:v>1770</c:v>
                </c:pt>
                <c:pt idx="529">
                  <c:v>1770</c:v>
                </c:pt>
                <c:pt idx="530">
                  <c:v>1771</c:v>
                </c:pt>
                <c:pt idx="531">
                  <c:v>1771</c:v>
                </c:pt>
                <c:pt idx="532">
                  <c:v>1771</c:v>
                </c:pt>
                <c:pt idx="533">
                  <c:v>1771</c:v>
                </c:pt>
                <c:pt idx="534">
                  <c:v>1771</c:v>
                </c:pt>
                <c:pt idx="535">
                  <c:v>1771</c:v>
                </c:pt>
                <c:pt idx="536">
                  <c:v>1771</c:v>
                </c:pt>
                <c:pt idx="537">
                  <c:v>1771</c:v>
                </c:pt>
                <c:pt idx="538">
                  <c:v>1771</c:v>
                </c:pt>
                <c:pt idx="539">
                  <c:v>1771</c:v>
                </c:pt>
                <c:pt idx="540">
                  <c:v>1771</c:v>
                </c:pt>
                <c:pt idx="541">
                  <c:v>1771</c:v>
                </c:pt>
                <c:pt idx="542">
                  <c:v>1772</c:v>
                </c:pt>
                <c:pt idx="543">
                  <c:v>1772</c:v>
                </c:pt>
                <c:pt idx="544">
                  <c:v>1772</c:v>
                </c:pt>
                <c:pt idx="545">
                  <c:v>1772</c:v>
                </c:pt>
                <c:pt idx="546">
                  <c:v>1772</c:v>
                </c:pt>
                <c:pt idx="547">
                  <c:v>1772</c:v>
                </c:pt>
                <c:pt idx="548">
                  <c:v>1772</c:v>
                </c:pt>
                <c:pt idx="549">
                  <c:v>1772</c:v>
                </c:pt>
                <c:pt idx="550">
                  <c:v>1772</c:v>
                </c:pt>
                <c:pt idx="551">
                  <c:v>1772</c:v>
                </c:pt>
                <c:pt idx="552">
                  <c:v>1772</c:v>
                </c:pt>
                <c:pt idx="553">
                  <c:v>1772</c:v>
                </c:pt>
                <c:pt idx="554">
                  <c:v>1773</c:v>
                </c:pt>
                <c:pt idx="555">
                  <c:v>1773</c:v>
                </c:pt>
                <c:pt idx="556">
                  <c:v>1773</c:v>
                </c:pt>
                <c:pt idx="557">
                  <c:v>1773</c:v>
                </c:pt>
                <c:pt idx="558">
                  <c:v>1773</c:v>
                </c:pt>
                <c:pt idx="559">
                  <c:v>1773</c:v>
                </c:pt>
                <c:pt idx="560">
                  <c:v>1773</c:v>
                </c:pt>
                <c:pt idx="561">
                  <c:v>1773</c:v>
                </c:pt>
                <c:pt idx="562">
                  <c:v>1773</c:v>
                </c:pt>
                <c:pt idx="563">
                  <c:v>1773</c:v>
                </c:pt>
                <c:pt idx="564">
                  <c:v>1773</c:v>
                </c:pt>
                <c:pt idx="565">
                  <c:v>1773</c:v>
                </c:pt>
                <c:pt idx="566">
                  <c:v>1774</c:v>
                </c:pt>
                <c:pt idx="567">
                  <c:v>1774</c:v>
                </c:pt>
                <c:pt idx="568">
                  <c:v>1774</c:v>
                </c:pt>
                <c:pt idx="569">
                  <c:v>1774</c:v>
                </c:pt>
                <c:pt idx="570">
                  <c:v>1774</c:v>
                </c:pt>
                <c:pt idx="571">
                  <c:v>1774</c:v>
                </c:pt>
                <c:pt idx="572">
                  <c:v>1774</c:v>
                </c:pt>
                <c:pt idx="573">
                  <c:v>1774</c:v>
                </c:pt>
                <c:pt idx="574">
                  <c:v>1774</c:v>
                </c:pt>
                <c:pt idx="575">
                  <c:v>1774</c:v>
                </c:pt>
                <c:pt idx="576">
                  <c:v>1774</c:v>
                </c:pt>
                <c:pt idx="577">
                  <c:v>1774</c:v>
                </c:pt>
                <c:pt idx="578">
                  <c:v>1775</c:v>
                </c:pt>
                <c:pt idx="579">
                  <c:v>1775</c:v>
                </c:pt>
                <c:pt idx="580">
                  <c:v>1775</c:v>
                </c:pt>
                <c:pt idx="581">
                  <c:v>1775</c:v>
                </c:pt>
                <c:pt idx="582">
                  <c:v>1775</c:v>
                </c:pt>
                <c:pt idx="583">
                  <c:v>1775</c:v>
                </c:pt>
                <c:pt idx="584">
                  <c:v>1775</c:v>
                </c:pt>
                <c:pt idx="585">
                  <c:v>1775</c:v>
                </c:pt>
                <c:pt idx="586">
                  <c:v>1775</c:v>
                </c:pt>
                <c:pt idx="587">
                  <c:v>1775</c:v>
                </c:pt>
                <c:pt idx="588">
                  <c:v>1775</c:v>
                </c:pt>
                <c:pt idx="589">
                  <c:v>1775</c:v>
                </c:pt>
                <c:pt idx="590">
                  <c:v>1776</c:v>
                </c:pt>
                <c:pt idx="591">
                  <c:v>1776</c:v>
                </c:pt>
                <c:pt idx="592">
                  <c:v>1776</c:v>
                </c:pt>
                <c:pt idx="593">
                  <c:v>1776</c:v>
                </c:pt>
                <c:pt idx="594">
                  <c:v>1776</c:v>
                </c:pt>
                <c:pt idx="595">
                  <c:v>1776</c:v>
                </c:pt>
                <c:pt idx="596">
                  <c:v>1776</c:v>
                </c:pt>
                <c:pt idx="597">
                  <c:v>1776</c:v>
                </c:pt>
                <c:pt idx="598">
                  <c:v>1776</c:v>
                </c:pt>
                <c:pt idx="599">
                  <c:v>1776</c:v>
                </c:pt>
                <c:pt idx="600">
                  <c:v>1776</c:v>
                </c:pt>
                <c:pt idx="601">
                  <c:v>1776</c:v>
                </c:pt>
                <c:pt idx="602">
                  <c:v>1777</c:v>
                </c:pt>
                <c:pt idx="603">
                  <c:v>1777</c:v>
                </c:pt>
                <c:pt idx="604">
                  <c:v>1777</c:v>
                </c:pt>
                <c:pt idx="605">
                  <c:v>1777</c:v>
                </c:pt>
                <c:pt idx="606">
                  <c:v>1777</c:v>
                </c:pt>
                <c:pt idx="607">
                  <c:v>1777</c:v>
                </c:pt>
                <c:pt idx="608">
                  <c:v>1777</c:v>
                </c:pt>
                <c:pt idx="609">
                  <c:v>1777</c:v>
                </c:pt>
                <c:pt idx="610">
                  <c:v>1777</c:v>
                </c:pt>
                <c:pt idx="611">
                  <c:v>1777</c:v>
                </c:pt>
                <c:pt idx="612">
                  <c:v>1777</c:v>
                </c:pt>
                <c:pt idx="613">
                  <c:v>1777</c:v>
                </c:pt>
                <c:pt idx="614">
                  <c:v>1778</c:v>
                </c:pt>
                <c:pt idx="615">
                  <c:v>1778</c:v>
                </c:pt>
                <c:pt idx="616">
                  <c:v>1778</c:v>
                </c:pt>
                <c:pt idx="617">
                  <c:v>1778</c:v>
                </c:pt>
                <c:pt idx="618">
                  <c:v>1778</c:v>
                </c:pt>
                <c:pt idx="619">
                  <c:v>1778</c:v>
                </c:pt>
                <c:pt idx="620">
                  <c:v>1778</c:v>
                </c:pt>
                <c:pt idx="621">
                  <c:v>1778</c:v>
                </c:pt>
                <c:pt idx="622">
                  <c:v>1778</c:v>
                </c:pt>
                <c:pt idx="623">
                  <c:v>1778</c:v>
                </c:pt>
                <c:pt idx="624">
                  <c:v>1778</c:v>
                </c:pt>
                <c:pt idx="625">
                  <c:v>1778</c:v>
                </c:pt>
                <c:pt idx="626">
                  <c:v>1779</c:v>
                </c:pt>
                <c:pt idx="627">
                  <c:v>1779</c:v>
                </c:pt>
                <c:pt idx="628">
                  <c:v>1779</c:v>
                </c:pt>
                <c:pt idx="629">
                  <c:v>1779</c:v>
                </c:pt>
                <c:pt idx="630">
                  <c:v>1779</c:v>
                </c:pt>
                <c:pt idx="631">
                  <c:v>1779</c:v>
                </c:pt>
                <c:pt idx="632">
                  <c:v>1779</c:v>
                </c:pt>
                <c:pt idx="633">
                  <c:v>1779</c:v>
                </c:pt>
                <c:pt idx="634">
                  <c:v>1779</c:v>
                </c:pt>
                <c:pt idx="635">
                  <c:v>1779</c:v>
                </c:pt>
                <c:pt idx="636">
                  <c:v>1779</c:v>
                </c:pt>
                <c:pt idx="637">
                  <c:v>1779</c:v>
                </c:pt>
                <c:pt idx="638">
                  <c:v>1780</c:v>
                </c:pt>
                <c:pt idx="639">
                  <c:v>1780</c:v>
                </c:pt>
                <c:pt idx="640">
                  <c:v>1780</c:v>
                </c:pt>
                <c:pt idx="641">
                  <c:v>1780</c:v>
                </c:pt>
                <c:pt idx="642">
                  <c:v>1780</c:v>
                </c:pt>
                <c:pt idx="643">
                  <c:v>1780</c:v>
                </c:pt>
                <c:pt idx="644">
                  <c:v>1780</c:v>
                </c:pt>
                <c:pt idx="645">
                  <c:v>1780</c:v>
                </c:pt>
                <c:pt idx="646">
                  <c:v>1780</c:v>
                </c:pt>
                <c:pt idx="647">
                  <c:v>1780</c:v>
                </c:pt>
                <c:pt idx="648">
                  <c:v>1780</c:v>
                </c:pt>
                <c:pt idx="649">
                  <c:v>1780</c:v>
                </c:pt>
                <c:pt idx="650">
                  <c:v>1781</c:v>
                </c:pt>
                <c:pt idx="651">
                  <c:v>1781</c:v>
                </c:pt>
                <c:pt idx="652">
                  <c:v>1781</c:v>
                </c:pt>
                <c:pt idx="653">
                  <c:v>1781</c:v>
                </c:pt>
                <c:pt idx="654">
                  <c:v>1781</c:v>
                </c:pt>
                <c:pt idx="655">
                  <c:v>1781</c:v>
                </c:pt>
                <c:pt idx="656">
                  <c:v>1781</c:v>
                </c:pt>
                <c:pt idx="657">
                  <c:v>1781</c:v>
                </c:pt>
                <c:pt idx="658">
                  <c:v>1781</c:v>
                </c:pt>
                <c:pt idx="659">
                  <c:v>1781</c:v>
                </c:pt>
                <c:pt idx="660">
                  <c:v>1781</c:v>
                </c:pt>
                <c:pt idx="661">
                  <c:v>1781</c:v>
                </c:pt>
                <c:pt idx="662">
                  <c:v>1782</c:v>
                </c:pt>
                <c:pt idx="663">
                  <c:v>1782</c:v>
                </c:pt>
                <c:pt idx="664">
                  <c:v>1782</c:v>
                </c:pt>
                <c:pt idx="665">
                  <c:v>1782</c:v>
                </c:pt>
                <c:pt idx="666">
                  <c:v>1782</c:v>
                </c:pt>
                <c:pt idx="667">
                  <c:v>1782</c:v>
                </c:pt>
                <c:pt idx="668">
                  <c:v>1782</c:v>
                </c:pt>
                <c:pt idx="669">
                  <c:v>1782</c:v>
                </c:pt>
                <c:pt idx="670">
                  <c:v>1782</c:v>
                </c:pt>
                <c:pt idx="671">
                  <c:v>1782</c:v>
                </c:pt>
                <c:pt idx="672">
                  <c:v>1782</c:v>
                </c:pt>
                <c:pt idx="673">
                  <c:v>1782</c:v>
                </c:pt>
                <c:pt idx="674">
                  <c:v>1783</c:v>
                </c:pt>
                <c:pt idx="675">
                  <c:v>1783</c:v>
                </c:pt>
                <c:pt idx="676">
                  <c:v>1783</c:v>
                </c:pt>
                <c:pt idx="677">
                  <c:v>1783</c:v>
                </c:pt>
                <c:pt idx="678">
                  <c:v>1783</c:v>
                </c:pt>
                <c:pt idx="679">
                  <c:v>1783</c:v>
                </c:pt>
                <c:pt idx="680">
                  <c:v>1783</c:v>
                </c:pt>
                <c:pt idx="681">
                  <c:v>1783</c:v>
                </c:pt>
                <c:pt idx="682">
                  <c:v>1783</c:v>
                </c:pt>
                <c:pt idx="683">
                  <c:v>1783</c:v>
                </c:pt>
                <c:pt idx="684">
                  <c:v>1783</c:v>
                </c:pt>
                <c:pt idx="685">
                  <c:v>1783</c:v>
                </c:pt>
                <c:pt idx="686">
                  <c:v>1784</c:v>
                </c:pt>
                <c:pt idx="687">
                  <c:v>1784</c:v>
                </c:pt>
                <c:pt idx="688">
                  <c:v>1784</c:v>
                </c:pt>
                <c:pt idx="689">
                  <c:v>1784</c:v>
                </c:pt>
                <c:pt idx="690">
                  <c:v>1784</c:v>
                </c:pt>
                <c:pt idx="691">
                  <c:v>1784</c:v>
                </c:pt>
                <c:pt idx="692">
                  <c:v>1784</c:v>
                </c:pt>
                <c:pt idx="693">
                  <c:v>1784</c:v>
                </c:pt>
                <c:pt idx="694">
                  <c:v>1784</c:v>
                </c:pt>
                <c:pt idx="695">
                  <c:v>1784</c:v>
                </c:pt>
                <c:pt idx="696">
                  <c:v>1784</c:v>
                </c:pt>
                <c:pt idx="697">
                  <c:v>1784</c:v>
                </c:pt>
                <c:pt idx="698">
                  <c:v>1785</c:v>
                </c:pt>
                <c:pt idx="699">
                  <c:v>1785</c:v>
                </c:pt>
                <c:pt idx="700">
                  <c:v>1785</c:v>
                </c:pt>
                <c:pt idx="701">
                  <c:v>1785</c:v>
                </c:pt>
                <c:pt idx="702">
                  <c:v>1785</c:v>
                </c:pt>
                <c:pt idx="703">
                  <c:v>1785</c:v>
                </c:pt>
                <c:pt idx="704">
                  <c:v>1785</c:v>
                </c:pt>
                <c:pt idx="705">
                  <c:v>1785</c:v>
                </c:pt>
                <c:pt idx="706">
                  <c:v>1785</c:v>
                </c:pt>
                <c:pt idx="707">
                  <c:v>1785</c:v>
                </c:pt>
                <c:pt idx="708">
                  <c:v>1785</c:v>
                </c:pt>
                <c:pt idx="709">
                  <c:v>1785</c:v>
                </c:pt>
                <c:pt idx="710">
                  <c:v>1786</c:v>
                </c:pt>
                <c:pt idx="711">
                  <c:v>1786</c:v>
                </c:pt>
                <c:pt idx="712">
                  <c:v>1786</c:v>
                </c:pt>
                <c:pt idx="713">
                  <c:v>1786</c:v>
                </c:pt>
                <c:pt idx="714">
                  <c:v>1786</c:v>
                </c:pt>
                <c:pt idx="715">
                  <c:v>1786</c:v>
                </c:pt>
                <c:pt idx="716">
                  <c:v>1786</c:v>
                </c:pt>
                <c:pt idx="717">
                  <c:v>1786</c:v>
                </c:pt>
                <c:pt idx="718">
                  <c:v>1786</c:v>
                </c:pt>
                <c:pt idx="719">
                  <c:v>1786</c:v>
                </c:pt>
                <c:pt idx="720">
                  <c:v>1786</c:v>
                </c:pt>
                <c:pt idx="721">
                  <c:v>1786</c:v>
                </c:pt>
                <c:pt idx="722">
                  <c:v>1787</c:v>
                </c:pt>
                <c:pt idx="723">
                  <c:v>1787</c:v>
                </c:pt>
                <c:pt idx="724">
                  <c:v>1787</c:v>
                </c:pt>
                <c:pt idx="725">
                  <c:v>1787</c:v>
                </c:pt>
                <c:pt idx="726">
                  <c:v>1787</c:v>
                </c:pt>
                <c:pt idx="727">
                  <c:v>1787</c:v>
                </c:pt>
                <c:pt idx="728">
                  <c:v>1787</c:v>
                </c:pt>
                <c:pt idx="729">
                  <c:v>1787</c:v>
                </c:pt>
                <c:pt idx="730">
                  <c:v>1787</c:v>
                </c:pt>
                <c:pt idx="731">
                  <c:v>1787</c:v>
                </c:pt>
                <c:pt idx="732">
                  <c:v>1787</c:v>
                </c:pt>
                <c:pt idx="733">
                  <c:v>1787</c:v>
                </c:pt>
                <c:pt idx="734">
                  <c:v>1788</c:v>
                </c:pt>
                <c:pt idx="735">
                  <c:v>1788</c:v>
                </c:pt>
                <c:pt idx="736">
                  <c:v>1788</c:v>
                </c:pt>
                <c:pt idx="737">
                  <c:v>1788</c:v>
                </c:pt>
                <c:pt idx="738">
                  <c:v>1788</c:v>
                </c:pt>
                <c:pt idx="739">
                  <c:v>1788</c:v>
                </c:pt>
                <c:pt idx="740">
                  <c:v>1788</c:v>
                </c:pt>
                <c:pt idx="741">
                  <c:v>1788</c:v>
                </c:pt>
                <c:pt idx="742">
                  <c:v>1788</c:v>
                </c:pt>
                <c:pt idx="743">
                  <c:v>1788</c:v>
                </c:pt>
                <c:pt idx="744">
                  <c:v>1788</c:v>
                </c:pt>
                <c:pt idx="745">
                  <c:v>1788</c:v>
                </c:pt>
                <c:pt idx="746">
                  <c:v>1789</c:v>
                </c:pt>
                <c:pt idx="747">
                  <c:v>1789</c:v>
                </c:pt>
                <c:pt idx="748">
                  <c:v>1789</c:v>
                </c:pt>
                <c:pt idx="749">
                  <c:v>1789</c:v>
                </c:pt>
                <c:pt idx="750">
                  <c:v>1789</c:v>
                </c:pt>
                <c:pt idx="751">
                  <c:v>1789</c:v>
                </c:pt>
                <c:pt idx="752">
                  <c:v>1789</c:v>
                </c:pt>
                <c:pt idx="753">
                  <c:v>1789</c:v>
                </c:pt>
                <c:pt idx="754">
                  <c:v>1789</c:v>
                </c:pt>
                <c:pt idx="755">
                  <c:v>1789</c:v>
                </c:pt>
                <c:pt idx="756">
                  <c:v>1789</c:v>
                </c:pt>
                <c:pt idx="757">
                  <c:v>1789</c:v>
                </c:pt>
                <c:pt idx="758">
                  <c:v>1790</c:v>
                </c:pt>
                <c:pt idx="759">
                  <c:v>1790</c:v>
                </c:pt>
                <c:pt idx="760">
                  <c:v>1790</c:v>
                </c:pt>
                <c:pt idx="761">
                  <c:v>1790</c:v>
                </c:pt>
                <c:pt idx="762">
                  <c:v>1790</c:v>
                </c:pt>
                <c:pt idx="763">
                  <c:v>1790</c:v>
                </c:pt>
                <c:pt idx="764">
                  <c:v>1790</c:v>
                </c:pt>
                <c:pt idx="765">
                  <c:v>1790</c:v>
                </c:pt>
                <c:pt idx="766">
                  <c:v>1790</c:v>
                </c:pt>
                <c:pt idx="767">
                  <c:v>1790</c:v>
                </c:pt>
                <c:pt idx="768">
                  <c:v>1790</c:v>
                </c:pt>
                <c:pt idx="769">
                  <c:v>1790</c:v>
                </c:pt>
                <c:pt idx="770">
                  <c:v>1791</c:v>
                </c:pt>
                <c:pt idx="771">
                  <c:v>1791</c:v>
                </c:pt>
                <c:pt idx="772">
                  <c:v>1791</c:v>
                </c:pt>
                <c:pt idx="773">
                  <c:v>1791</c:v>
                </c:pt>
                <c:pt idx="774">
                  <c:v>1791</c:v>
                </c:pt>
                <c:pt idx="775">
                  <c:v>1791</c:v>
                </c:pt>
                <c:pt idx="776">
                  <c:v>1791</c:v>
                </c:pt>
                <c:pt idx="777">
                  <c:v>1791</c:v>
                </c:pt>
                <c:pt idx="778">
                  <c:v>1791</c:v>
                </c:pt>
                <c:pt idx="779">
                  <c:v>1791</c:v>
                </c:pt>
                <c:pt idx="780">
                  <c:v>1791</c:v>
                </c:pt>
                <c:pt idx="781">
                  <c:v>1791</c:v>
                </c:pt>
                <c:pt idx="782">
                  <c:v>1792</c:v>
                </c:pt>
                <c:pt idx="783">
                  <c:v>1792</c:v>
                </c:pt>
                <c:pt idx="784">
                  <c:v>1792</c:v>
                </c:pt>
                <c:pt idx="785">
                  <c:v>1792</c:v>
                </c:pt>
                <c:pt idx="786">
                  <c:v>1792</c:v>
                </c:pt>
                <c:pt idx="787">
                  <c:v>1792</c:v>
                </c:pt>
                <c:pt idx="788">
                  <c:v>1792</c:v>
                </c:pt>
                <c:pt idx="789">
                  <c:v>1792</c:v>
                </c:pt>
                <c:pt idx="790">
                  <c:v>1792</c:v>
                </c:pt>
                <c:pt idx="791">
                  <c:v>1792</c:v>
                </c:pt>
                <c:pt idx="792">
                  <c:v>1792</c:v>
                </c:pt>
                <c:pt idx="793">
                  <c:v>1792</c:v>
                </c:pt>
                <c:pt idx="794">
                  <c:v>1793</c:v>
                </c:pt>
                <c:pt idx="795">
                  <c:v>1793</c:v>
                </c:pt>
                <c:pt idx="796">
                  <c:v>1793</c:v>
                </c:pt>
                <c:pt idx="797">
                  <c:v>1793</c:v>
                </c:pt>
                <c:pt idx="798">
                  <c:v>1793</c:v>
                </c:pt>
                <c:pt idx="799">
                  <c:v>1793</c:v>
                </c:pt>
                <c:pt idx="800">
                  <c:v>1793</c:v>
                </c:pt>
                <c:pt idx="801">
                  <c:v>1793</c:v>
                </c:pt>
                <c:pt idx="802">
                  <c:v>1793</c:v>
                </c:pt>
                <c:pt idx="803">
                  <c:v>1793</c:v>
                </c:pt>
                <c:pt idx="804">
                  <c:v>1793</c:v>
                </c:pt>
                <c:pt idx="805">
                  <c:v>1793</c:v>
                </c:pt>
                <c:pt idx="806">
                  <c:v>1794</c:v>
                </c:pt>
                <c:pt idx="807">
                  <c:v>1794</c:v>
                </c:pt>
                <c:pt idx="808">
                  <c:v>1794</c:v>
                </c:pt>
                <c:pt idx="809">
                  <c:v>1794</c:v>
                </c:pt>
                <c:pt idx="810">
                  <c:v>1794</c:v>
                </c:pt>
                <c:pt idx="811">
                  <c:v>1794</c:v>
                </c:pt>
                <c:pt idx="812">
                  <c:v>1794</c:v>
                </c:pt>
                <c:pt idx="813">
                  <c:v>1794</c:v>
                </c:pt>
                <c:pt idx="814">
                  <c:v>1794</c:v>
                </c:pt>
                <c:pt idx="815">
                  <c:v>1794</c:v>
                </c:pt>
                <c:pt idx="816">
                  <c:v>1794</c:v>
                </c:pt>
                <c:pt idx="817">
                  <c:v>1794</c:v>
                </c:pt>
                <c:pt idx="818">
                  <c:v>1795</c:v>
                </c:pt>
                <c:pt idx="819">
                  <c:v>1795</c:v>
                </c:pt>
                <c:pt idx="820">
                  <c:v>1795</c:v>
                </c:pt>
                <c:pt idx="821">
                  <c:v>1795</c:v>
                </c:pt>
                <c:pt idx="822">
                  <c:v>1795</c:v>
                </c:pt>
                <c:pt idx="823">
                  <c:v>1795</c:v>
                </c:pt>
                <c:pt idx="824">
                  <c:v>1795</c:v>
                </c:pt>
                <c:pt idx="825">
                  <c:v>1795</c:v>
                </c:pt>
                <c:pt idx="826">
                  <c:v>1795</c:v>
                </c:pt>
                <c:pt idx="827">
                  <c:v>1795</c:v>
                </c:pt>
                <c:pt idx="828">
                  <c:v>1795</c:v>
                </c:pt>
                <c:pt idx="829">
                  <c:v>1795</c:v>
                </c:pt>
                <c:pt idx="830">
                  <c:v>1796</c:v>
                </c:pt>
                <c:pt idx="831">
                  <c:v>1796</c:v>
                </c:pt>
                <c:pt idx="832">
                  <c:v>1796</c:v>
                </c:pt>
                <c:pt idx="833">
                  <c:v>1796</c:v>
                </c:pt>
                <c:pt idx="834">
                  <c:v>1796</c:v>
                </c:pt>
                <c:pt idx="835">
                  <c:v>1796</c:v>
                </c:pt>
                <c:pt idx="836">
                  <c:v>1796</c:v>
                </c:pt>
                <c:pt idx="837">
                  <c:v>1796</c:v>
                </c:pt>
                <c:pt idx="838">
                  <c:v>1796</c:v>
                </c:pt>
                <c:pt idx="839">
                  <c:v>1796</c:v>
                </c:pt>
                <c:pt idx="840">
                  <c:v>1796</c:v>
                </c:pt>
                <c:pt idx="841">
                  <c:v>1796</c:v>
                </c:pt>
                <c:pt idx="842">
                  <c:v>1797</c:v>
                </c:pt>
                <c:pt idx="843">
                  <c:v>1797</c:v>
                </c:pt>
                <c:pt idx="844">
                  <c:v>1797</c:v>
                </c:pt>
                <c:pt idx="845">
                  <c:v>1797</c:v>
                </c:pt>
                <c:pt idx="846">
                  <c:v>1797</c:v>
                </c:pt>
                <c:pt idx="847">
                  <c:v>1797</c:v>
                </c:pt>
                <c:pt idx="848">
                  <c:v>1797</c:v>
                </c:pt>
                <c:pt idx="849">
                  <c:v>1797</c:v>
                </c:pt>
                <c:pt idx="850">
                  <c:v>1797</c:v>
                </c:pt>
                <c:pt idx="851">
                  <c:v>1797</c:v>
                </c:pt>
                <c:pt idx="852">
                  <c:v>1797</c:v>
                </c:pt>
                <c:pt idx="853">
                  <c:v>1797</c:v>
                </c:pt>
                <c:pt idx="854">
                  <c:v>1798</c:v>
                </c:pt>
                <c:pt idx="855">
                  <c:v>1798</c:v>
                </c:pt>
                <c:pt idx="856">
                  <c:v>1798</c:v>
                </c:pt>
                <c:pt idx="857">
                  <c:v>1798</c:v>
                </c:pt>
                <c:pt idx="858">
                  <c:v>1798</c:v>
                </c:pt>
                <c:pt idx="859">
                  <c:v>1798</c:v>
                </c:pt>
                <c:pt idx="860">
                  <c:v>1798</c:v>
                </c:pt>
                <c:pt idx="861">
                  <c:v>1798</c:v>
                </c:pt>
                <c:pt idx="862">
                  <c:v>1798</c:v>
                </c:pt>
                <c:pt idx="863">
                  <c:v>1798</c:v>
                </c:pt>
                <c:pt idx="864">
                  <c:v>1798</c:v>
                </c:pt>
                <c:pt idx="865">
                  <c:v>1798</c:v>
                </c:pt>
                <c:pt idx="866">
                  <c:v>1799</c:v>
                </c:pt>
                <c:pt idx="867">
                  <c:v>1799</c:v>
                </c:pt>
                <c:pt idx="868">
                  <c:v>1799</c:v>
                </c:pt>
                <c:pt idx="869">
                  <c:v>1799</c:v>
                </c:pt>
                <c:pt idx="870">
                  <c:v>1799</c:v>
                </c:pt>
                <c:pt idx="871">
                  <c:v>1799</c:v>
                </c:pt>
                <c:pt idx="872">
                  <c:v>1799</c:v>
                </c:pt>
                <c:pt idx="873">
                  <c:v>1799</c:v>
                </c:pt>
                <c:pt idx="874">
                  <c:v>1799</c:v>
                </c:pt>
                <c:pt idx="875">
                  <c:v>1799</c:v>
                </c:pt>
                <c:pt idx="876">
                  <c:v>1799</c:v>
                </c:pt>
                <c:pt idx="877">
                  <c:v>1799</c:v>
                </c:pt>
                <c:pt idx="878">
                  <c:v>1800</c:v>
                </c:pt>
                <c:pt idx="879">
                  <c:v>1800</c:v>
                </c:pt>
                <c:pt idx="880">
                  <c:v>1800</c:v>
                </c:pt>
                <c:pt idx="881">
                  <c:v>1800</c:v>
                </c:pt>
                <c:pt idx="882">
                  <c:v>1800</c:v>
                </c:pt>
                <c:pt idx="883">
                  <c:v>1800</c:v>
                </c:pt>
                <c:pt idx="884">
                  <c:v>1800</c:v>
                </c:pt>
                <c:pt idx="885">
                  <c:v>1800</c:v>
                </c:pt>
                <c:pt idx="886">
                  <c:v>1800</c:v>
                </c:pt>
                <c:pt idx="887">
                  <c:v>1800</c:v>
                </c:pt>
                <c:pt idx="888">
                  <c:v>1800</c:v>
                </c:pt>
                <c:pt idx="889">
                  <c:v>1800</c:v>
                </c:pt>
                <c:pt idx="890">
                  <c:v>1801</c:v>
                </c:pt>
                <c:pt idx="891">
                  <c:v>1801</c:v>
                </c:pt>
                <c:pt idx="892">
                  <c:v>1801</c:v>
                </c:pt>
                <c:pt idx="893">
                  <c:v>1801</c:v>
                </c:pt>
                <c:pt idx="894">
                  <c:v>1801</c:v>
                </c:pt>
                <c:pt idx="895">
                  <c:v>1801</c:v>
                </c:pt>
                <c:pt idx="896">
                  <c:v>1801</c:v>
                </c:pt>
                <c:pt idx="897">
                  <c:v>1801</c:v>
                </c:pt>
                <c:pt idx="898">
                  <c:v>1801</c:v>
                </c:pt>
                <c:pt idx="899">
                  <c:v>1801</c:v>
                </c:pt>
                <c:pt idx="900">
                  <c:v>1801</c:v>
                </c:pt>
                <c:pt idx="901">
                  <c:v>1801</c:v>
                </c:pt>
                <c:pt idx="902">
                  <c:v>1802</c:v>
                </c:pt>
                <c:pt idx="903">
                  <c:v>1802</c:v>
                </c:pt>
                <c:pt idx="904">
                  <c:v>1802</c:v>
                </c:pt>
                <c:pt idx="905">
                  <c:v>1802</c:v>
                </c:pt>
                <c:pt idx="906">
                  <c:v>1802</c:v>
                </c:pt>
                <c:pt idx="907">
                  <c:v>1802</c:v>
                </c:pt>
                <c:pt idx="908">
                  <c:v>1802</c:v>
                </c:pt>
                <c:pt idx="909">
                  <c:v>1802</c:v>
                </c:pt>
                <c:pt idx="910">
                  <c:v>1802</c:v>
                </c:pt>
                <c:pt idx="911">
                  <c:v>1802</c:v>
                </c:pt>
                <c:pt idx="912">
                  <c:v>1802</c:v>
                </c:pt>
                <c:pt idx="913">
                  <c:v>1802</c:v>
                </c:pt>
                <c:pt idx="914">
                  <c:v>1803</c:v>
                </c:pt>
                <c:pt idx="915">
                  <c:v>1803</c:v>
                </c:pt>
                <c:pt idx="916">
                  <c:v>1803</c:v>
                </c:pt>
                <c:pt idx="917">
                  <c:v>1803</c:v>
                </c:pt>
                <c:pt idx="918">
                  <c:v>1803</c:v>
                </c:pt>
                <c:pt idx="919">
                  <c:v>1803</c:v>
                </c:pt>
                <c:pt idx="920">
                  <c:v>1803</c:v>
                </c:pt>
                <c:pt idx="921">
                  <c:v>1803</c:v>
                </c:pt>
                <c:pt idx="922">
                  <c:v>1803</c:v>
                </c:pt>
                <c:pt idx="923">
                  <c:v>1803</c:v>
                </c:pt>
                <c:pt idx="924">
                  <c:v>1803</c:v>
                </c:pt>
                <c:pt idx="925">
                  <c:v>1803</c:v>
                </c:pt>
                <c:pt idx="926">
                  <c:v>1804</c:v>
                </c:pt>
                <c:pt idx="927">
                  <c:v>1804</c:v>
                </c:pt>
                <c:pt idx="928">
                  <c:v>1804</c:v>
                </c:pt>
                <c:pt idx="929">
                  <c:v>1804</c:v>
                </c:pt>
                <c:pt idx="930">
                  <c:v>1804</c:v>
                </c:pt>
                <c:pt idx="931">
                  <c:v>1804</c:v>
                </c:pt>
                <c:pt idx="932">
                  <c:v>1804</c:v>
                </c:pt>
                <c:pt idx="933">
                  <c:v>1804</c:v>
                </c:pt>
                <c:pt idx="934">
                  <c:v>1804</c:v>
                </c:pt>
                <c:pt idx="935">
                  <c:v>1804</c:v>
                </c:pt>
                <c:pt idx="936">
                  <c:v>1804</c:v>
                </c:pt>
                <c:pt idx="937">
                  <c:v>1804</c:v>
                </c:pt>
                <c:pt idx="938">
                  <c:v>1805</c:v>
                </c:pt>
                <c:pt idx="939">
                  <c:v>1805</c:v>
                </c:pt>
                <c:pt idx="940">
                  <c:v>1805</c:v>
                </c:pt>
                <c:pt idx="941">
                  <c:v>1805</c:v>
                </c:pt>
                <c:pt idx="942">
                  <c:v>1805</c:v>
                </c:pt>
                <c:pt idx="943">
                  <c:v>1805</c:v>
                </c:pt>
                <c:pt idx="944">
                  <c:v>1805</c:v>
                </c:pt>
                <c:pt idx="945">
                  <c:v>1805</c:v>
                </c:pt>
                <c:pt idx="946">
                  <c:v>1805</c:v>
                </c:pt>
                <c:pt idx="947">
                  <c:v>1805</c:v>
                </c:pt>
                <c:pt idx="948">
                  <c:v>1805</c:v>
                </c:pt>
                <c:pt idx="949">
                  <c:v>1805</c:v>
                </c:pt>
                <c:pt idx="950">
                  <c:v>1806</c:v>
                </c:pt>
                <c:pt idx="951">
                  <c:v>1806</c:v>
                </c:pt>
                <c:pt idx="952">
                  <c:v>1806</c:v>
                </c:pt>
                <c:pt idx="953">
                  <c:v>1806</c:v>
                </c:pt>
                <c:pt idx="954">
                  <c:v>1806</c:v>
                </c:pt>
                <c:pt idx="955">
                  <c:v>1806</c:v>
                </c:pt>
                <c:pt idx="956">
                  <c:v>1806</c:v>
                </c:pt>
                <c:pt idx="957">
                  <c:v>1806</c:v>
                </c:pt>
                <c:pt idx="958">
                  <c:v>1806</c:v>
                </c:pt>
                <c:pt idx="959">
                  <c:v>1806</c:v>
                </c:pt>
                <c:pt idx="960">
                  <c:v>1806</c:v>
                </c:pt>
                <c:pt idx="961">
                  <c:v>1806</c:v>
                </c:pt>
                <c:pt idx="962">
                  <c:v>1807</c:v>
                </c:pt>
                <c:pt idx="963">
                  <c:v>1807</c:v>
                </c:pt>
                <c:pt idx="964">
                  <c:v>1807</c:v>
                </c:pt>
                <c:pt idx="965">
                  <c:v>1807</c:v>
                </c:pt>
                <c:pt idx="966">
                  <c:v>1807</c:v>
                </c:pt>
                <c:pt idx="967">
                  <c:v>1807</c:v>
                </c:pt>
                <c:pt idx="968">
                  <c:v>1807</c:v>
                </c:pt>
                <c:pt idx="969">
                  <c:v>1807</c:v>
                </c:pt>
                <c:pt idx="970">
                  <c:v>1807</c:v>
                </c:pt>
                <c:pt idx="971">
                  <c:v>1807</c:v>
                </c:pt>
                <c:pt idx="972">
                  <c:v>1807</c:v>
                </c:pt>
                <c:pt idx="973">
                  <c:v>1807</c:v>
                </c:pt>
                <c:pt idx="974">
                  <c:v>1808</c:v>
                </c:pt>
                <c:pt idx="975">
                  <c:v>1808</c:v>
                </c:pt>
                <c:pt idx="976">
                  <c:v>1808</c:v>
                </c:pt>
                <c:pt idx="977">
                  <c:v>1808</c:v>
                </c:pt>
                <c:pt idx="978">
                  <c:v>1808</c:v>
                </c:pt>
                <c:pt idx="979">
                  <c:v>1808</c:v>
                </c:pt>
                <c:pt idx="980">
                  <c:v>1808</c:v>
                </c:pt>
                <c:pt idx="981">
                  <c:v>1808</c:v>
                </c:pt>
                <c:pt idx="982">
                  <c:v>1808</c:v>
                </c:pt>
                <c:pt idx="983">
                  <c:v>1808</c:v>
                </c:pt>
                <c:pt idx="984">
                  <c:v>1808</c:v>
                </c:pt>
                <c:pt idx="985">
                  <c:v>1808</c:v>
                </c:pt>
                <c:pt idx="986">
                  <c:v>1809</c:v>
                </c:pt>
                <c:pt idx="987">
                  <c:v>1809</c:v>
                </c:pt>
                <c:pt idx="988">
                  <c:v>1809</c:v>
                </c:pt>
                <c:pt idx="989">
                  <c:v>1809</c:v>
                </c:pt>
                <c:pt idx="990">
                  <c:v>1809</c:v>
                </c:pt>
                <c:pt idx="991">
                  <c:v>1809</c:v>
                </c:pt>
                <c:pt idx="992">
                  <c:v>1809</c:v>
                </c:pt>
                <c:pt idx="993">
                  <c:v>1809</c:v>
                </c:pt>
                <c:pt idx="994">
                  <c:v>1809</c:v>
                </c:pt>
                <c:pt idx="995">
                  <c:v>1809</c:v>
                </c:pt>
                <c:pt idx="996">
                  <c:v>1809</c:v>
                </c:pt>
                <c:pt idx="997">
                  <c:v>1809</c:v>
                </c:pt>
                <c:pt idx="998">
                  <c:v>1810</c:v>
                </c:pt>
                <c:pt idx="999">
                  <c:v>1810</c:v>
                </c:pt>
                <c:pt idx="1000">
                  <c:v>1810</c:v>
                </c:pt>
                <c:pt idx="1001">
                  <c:v>1810</c:v>
                </c:pt>
                <c:pt idx="1002">
                  <c:v>1810</c:v>
                </c:pt>
                <c:pt idx="1003">
                  <c:v>1810</c:v>
                </c:pt>
                <c:pt idx="1004">
                  <c:v>1810</c:v>
                </c:pt>
                <c:pt idx="1005">
                  <c:v>1810</c:v>
                </c:pt>
                <c:pt idx="1006">
                  <c:v>1810</c:v>
                </c:pt>
                <c:pt idx="1007">
                  <c:v>1810</c:v>
                </c:pt>
                <c:pt idx="1008">
                  <c:v>1810</c:v>
                </c:pt>
                <c:pt idx="1009">
                  <c:v>1810</c:v>
                </c:pt>
                <c:pt idx="1010">
                  <c:v>1811</c:v>
                </c:pt>
                <c:pt idx="1011">
                  <c:v>1811</c:v>
                </c:pt>
                <c:pt idx="1012">
                  <c:v>1811</c:v>
                </c:pt>
                <c:pt idx="1013">
                  <c:v>1811</c:v>
                </c:pt>
                <c:pt idx="1014">
                  <c:v>1811</c:v>
                </c:pt>
                <c:pt idx="1015">
                  <c:v>1811</c:v>
                </c:pt>
                <c:pt idx="1016">
                  <c:v>1811</c:v>
                </c:pt>
                <c:pt idx="1017">
                  <c:v>1811</c:v>
                </c:pt>
                <c:pt idx="1018">
                  <c:v>1811</c:v>
                </c:pt>
                <c:pt idx="1019">
                  <c:v>1811</c:v>
                </c:pt>
                <c:pt idx="1020">
                  <c:v>1811</c:v>
                </c:pt>
                <c:pt idx="1021">
                  <c:v>1811</c:v>
                </c:pt>
                <c:pt idx="1022">
                  <c:v>1812</c:v>
                </c:pt>
                <c:pt idx="1023">
                  <c:v>1812</c:v>
                </c:pt>
                <c:pt idx="1024">
                  <c:v>1812</c:v>
                </c:pt>
                <c:pt idx="1025">
                  <c:v>1812</c:v>
                </c:pt>
                <c:pt idx="1026">
                  <c:v>1812</c:v>
                </c:pt>
                <c:pt idx="1027">
                  <c:v>1812</c:v>
                </c:pt>
                <c:pt idx="1028">
                  <c:v>1812</c:v>
                </c:pt>
                <c:pt idx="1029">
                  <c:v>1812</c:v>
                </c:pt>
                <c:pt idx="1030">
                  <c:v>1812</c:v>
                </c:pt>
                <c:pt idx="1031">
                  <c:v>1812</c:v>
                </c:pt>
                <c:pt idx="1032">
                  <c:v>1812</c:v>
                </c:pt>
                <c:pt idx="1033">
                  <c:v>1812</c:v>
                </c:pt>
                <c:pt idx="1034">
                  <c:v>1813</c:v>
                </c:pt>
                <c:pt idx="1035">
                  <c:v>1813</c:v>
                </c:pt>
                <c:pt idx="1036">
                  <c:v>1813</c:v>
                </c:pt>
                <c:pt idx="1037">
                  <c:v>1813</c:v>
                </c:pt>
                <c:pt idx="1038">
                  <c:v>1813</c:v>
                </c:pt>
                <c:pt idx="1039">
                  <c:v>1813</c:v>
                </c:pt>
                <c:pt idx="1040">
                  <c:v>1813</c:v>
                </c:pt>
                <c:pt idx="1041">
                  <c:v>1813</c:v>
                </c:pt>
                <c:pt idx="1042">
                  <c:v>1813</c:v>
                </c:pt>
                <c:pt idx="1043">
                  <c:v>1813</c:v>
                </c:pt>
                <c:pt idx="1044">
                  <c:v>1813</c:v>
                </c:pt>
                <c:pt idx="1045">
                  <c:v>1813</c:v>
                </c:pt>
                <c:pt idx="1046">
                  <c:v>1814</c:v>
                </c:pt>
                <c:pt idx="1047">
                  <c:v>1814</c:v>
                </c:pt>
                <c:pt idx="1048">
                  <c:v>1814</c:v>
                </c:pt>
                <c:pt idx="1049">
                  <c:v>1814</c:v>
                </c:pt>
                <c:pt idx="1050">
                  <c:v>1814</c:v>
                </c:pt>
                <c:pt idx="1051">
                  <c:v>1814</c:v>
                </c:pt>
                <c:pt idx="1052">
                  <c:v>1814</c:v>
                </c:pt>
                <c:pt idx="1053">
                  <c:v>1814</c:v>
                </c:pt>
                <c:pt idx="1054">
                  <c:v>1814</c:v>
                </c:pt>
                <c:pt idx="1055">
                  <c:v>1814</c:v>
                </c:pt>
                <c:pt idx="1056">
                  <c:v>1814</c:v>
                </c:pt>
                <c:pt idx="1057">
                  <c:v>1814</c:v>
                </c:pt>
                <c:pt idx="1058">
                  <c:v>1815</c:v>
                </c:pt>
                <c:pt idx="1059">
                  <c:v>1815</c:v>
                </c:pt>
                <c:pt idx="1060">
                  <c:v>1815</c:v>
                </c:pt>
                <c:pt idx="1061">
                  <c:v>1815</c:v>
                </c:pt>
                <c:pt idx="1062">
                  <c:v>1815</c:v>
                </c:pt>
                <c:pt idx="1063">
                  <c:v>1815</c:v>
                </c:pt>
                <c:pt idx="1064">
                  <c:v>1815</c:v>
                </c:pt>
                <c:pt idx="1065">
                  <c:v>1815</c:v>
                </c:pt>
                <c:pt idx="1066">
                  <c:v>1815</c:v>
                </c:pt>
                <c:pt idx="1067">
                  <c:v>1815</c:v>
                </c:pt>
                <c:pt idx="1068">
                  <c:v>1815</c:v>
                </c:pt>
                <c:pt idx="1069">
                  <c:v>1815</c:v>
                </c:pt>
                <c:pt idx="1070">
                  <c:v>1816</c:v>
                </c:pt>
                <c:pt idx="1071">
                  <c:v>1816</c:v>
                </c:pt>
                <c:pt idx="1072">
                  <c:v>1816</c:v>
                </c:pt>
                <c:pt idx="1073">
                  <c:v>1816</c:v>
                </c:pt>
                <c:pt idx="1074">
                  <c:v>1816</c:v>
                </c:pt>
                <c:pt idx="1075">
                  <c:v>1816</c:v>
                </c:pt>
                <c:pt idx="1076">
                  <c:v>1816</c:v>
                </c:pt>
                <c:pt idx="1077">
                  <c:v>1816</c:v>
                </c:pt>
                <c:pt idx="1078">
                  <c:v>1816</c:v>
                </c:pt>
                <c:pt idx="1079">
                  <c:v>1816</c:v>
                </c:pt>
                <c:pt idx="1080">
                  <c:v>1816</c:v>
                </c:pt>
                <c:pt idx="1081">
                  <c:v>1816</c:v>
                </c:pt>
                <c:pt idx="1082">
                  <c:v>1817</c:v>
                </c:pt>
                <c:pt idx="1083">
                  <c:v>1817</c:v>
                </c:pt>
                <c:pt idx="1084">
                  <c:v>1817</c:v>
                </c:pt>
                <c:pt idx="1085">
                  <c:v>1817</c:v>
                </c:pt>
                <c:pt idx="1086">
                  <c:v>1817</c:v>
                </c:pt>
                <c:pt idx="1087">
                  <c:v>1817</c:v>
                </c:pt>
                <c:pt idx="1088">
                  <c:v>1817</c:v>
                </c:pt>
                <c:pt idx="1089">
                  <c:v>1817</c:v>
                </c:pt>
                <c:pt idx="1090">
                  <c:v>1817</c:v>
                </c:pt>
                <c:pt idx="1091">
                  <c:v>1817</c:v>
                </c:pt>
                <c:pt idx="1092">
                  <c:v>1817</c:v>
                </c:pt>
                <c:pt idx="1093">
                  <c:v>1817</c:v>
                </c:pt>
                <c:pt idx="1094">
                  <c:v>1818</c:v>
                </c:pt>
                <c:pt idx="1095">
                  <c:v>1818</c:v>
                </c:pt>
                <c:pt idx="1096">
                  <c:v>1818</c:v>
                </c:pt>
                <c:pt idx="1097">
                  <c:v>1818</c:v>
                </c:pt>
                <c:pt idx="1098">
                  <c:v>1818</c:v>
                </c:pt>
                <c:pt idx="1099">
                  <c:v>1818</c:v>
                </c:pt>
                <c:pt idx="1100">
                  <c:v>1818</c:v>
                </c:pt>
                <c:pt idx="1101">
                  <c:v>1818</c:v>
                </c:pt>
                <c:pt idx="1102">
                  <c:v>1818</c:v>
                </c:pt>
                <c:pt idx="1103">
                  <c:v>1818</c:v>
                </c:pt>
                <c:pt idx="1104">
                  <c:v>1818</c:v>
                </c:pt>
                <c:pt idx="1105">
                  <c:v>1818</c:v>
                </c:pt>
                <c:pt idx="1106">
                  <c:v>1819</c:v>
                </c:pt>
                <c:pt idx="1107">
                  <c:v>1819</c:v>
                </c:pt>
                <c:pt idx="1108">
                  <c:v>1819</c:v>
                </c:pt>
                <c:pt idx="1109">
                  <c:v>1819</c:v>
                </c:pt>
                <c:pt idx="1110">
                  <c:v>1819</c:v>
                </c:pt>
                <c:pt idx="1111">
                  <c:v>1819</c:v>
                </c:pt>
                <c:pt idx="1112">
                  <c:v>1819</c:v>
                </c:pt>
                <c:pt idx="1113">
                  <c:v>1819</c:v>
                </c:pt>
                <c:pt idx="1114">
                  <c:v>1819</c:v>
                </c:pt>
                <c:pt idx="1115">
                  <c:v>1819</c:v>
                </c:pt>
                <c:pt idx="1116">
                  <c:v>1819</c:v>
                </c:pt>
                <c:pt idx="1117">
                  <c:v>1819</c:v>
                </c:pt>
                <c:pt idx="1118">
                  <c:v>1820</c:v>
                </c:pt>
                <c:pt idx="1119">
                  <c:v>1820</c:v>
                </c:pt>
                <c:pt idx="1120">
                  <c:v>1820</c:v>
                </c:pt>
                <c:pt idx="1121">
                  <c:v>1820</c:v>
                </c:pt>
                <c:pt idx="1122">
                  <c:v>1820</c:v>
                </c:pt>
                <c:pt idx="1123">
                  <c:v>1820</c:v>
                </c:pt>
                <c:pt idx="1124">
                  <c:v>1820</c:v>
                </c:pt>
                <c:pt idx="1125">
                  <c:v>1820</c:v>
                </c:pt>
                <c:pt idx="1126">
                  <c:v>1820</c:v>
                </c:pt>
                <c:pt idx="1127">
                  <c:v>1820</c:v>
                </c:pt>
                <c:pt idx="1128">
                  <c:v>1820</c:v>
                </c:pt>
                <c:pt idx="1129">
                  <c:v>1820</c:v>
                </c:pt>
                <c:pt idx="1130">
                  <c:v>1821</c:v>
                </c:pt>
                <c:pt idx="1131">
                  <c:v>1821</c:v>
                </c:pt>
                <c:pt idx="1132">
                  <c:v>1821</c:v>
                </c:pt>
                <c:pt idx="1133">
                  <c:v>1821</c:v>
                </c:pt>
                <c:pt idx="1134">
                  <c:v>1821</c:v>
                </c:pt>
                <c:pt idx="1135">
                  <c:v>1821</c:v>
                </c:pt>
                <c:pt idx="1136">
                  <c:v>1821</c:v>
                </c:pt>
                <c:pt idx="1137">
                  <c:v>1821</c:v>
                </c:pt>
                <c:pt idx="1138">
                  <c:v>1821</c:v>
                </c:pt>
                <c:pt idx="1139">
                  <c:v>1821</c:v>
                </c:pt>
                <c:pt idx="1140">
                  <c:v>1821</c:v>
                </c:pt>
                <c:pt idx="1141">
                  <c:v>1821</c:v>
                </c:pt>
                <c:pt idx="1142">
                  <c:v>1822</c:v>
                </c:pt>
                <c:pt idx="1143">
                  <c:v>1822</c:v>
                </c:pt>
                <c:pt idx="1144">
                  <c:v>1822</c:v>
                </c:pt>
                <c:pt idx="1145">
                  <c:v>1822</c:v>
                </c:pt>
                <c:pt idx="1146">
                  <c:v>1822</c:v>
                </c:pt>
                <c:pt idx="1147">
                  <c:v>1822</c:v>
                </c:pt>
                <c:pt idx="1148">
                  <c:v>1822</c:v>
                </c:pt>
                <c:pt idx="1149">
                  <c:v>1822</c:v>
                </c:pt>
                <c:pt idx="1150">
                  <c:v>1822</c:v>
                </c:pt>
                <c:pt idx="1151">
                  <c:v>1822</c:v>
                </c:pt>
                <c:pt idx="1152">
                  <c:v>1822</c:v>
                </c:pt>
                <c:pt idx="1153">
                  <c:v>1822</c:v>
                </c:pt>
                <c:pt idx="1154">
                  <c:v>1823</c:v>
                </c:pt>
                <c:pt idx="1155">
                  <c:v>1823</c:v>
                </c:pt>
                <c:pt idx="1156">
                  <c:v>1823</c:v>
                </c:pt>
                <c:pt idx="1157">
                  <c:v>1823</c:v>
                </c:pt>
                <c:pt idx="1158">
                  <c:v>1823</c:v>
                </c:pt>
                <c:pt idx="1159">
                  <c:v>1823</c:v>
                </c:pt>
                <c:pt idx="1160">
                  <c:v>1823</c:v>
                </c:pt>
                <c:pt idx="1161">
                  <c:v>1823</c:v>
                </c:pt>
                <c:pt idx="1162">
                  <c:v>1823</c:v>
                </c:pt>
                <c:pt idx="1163">
                  <c:v>1823</c:v>
                </c:pt>
                <c:pt idx="1164">
                  <c:v>1823</c:v>
                </c:pt>
                <c:pt idx="1165">
                  <c:v>1823</c:v>
                </c:pt>
                <c:pt idx="1166">
                  <c:v>1824</c:v>
                </c:pt>
                <c:pt idx="1167">
                  <c:v>1824</c:v>
                </c:pt>
                <c:pt idx="1168">
                  <c:v>1824</c:v>
                </c:pt>
              </c:numCache>
            </c:numRef>
          </c:cat>
          <c:val>
            <c:numRef>
              <c:f>'Monthly admissions'!$C$2:$C$1170</c:f>
              <c:numCache>
                <c:formatCode>General</c:formatCode>
                <c:ptCount val="1169"/>
                <c:pt idx="0">
                  <c:v>22</c:v>
                </c:pt>
                <c:pt idx="1">
                  <c:v>56</c:v>
                </c:pt>
                <c:pt idx="2">
                  <c:v>37</c:v>
                </c:pt>
                <c:pt idx="3">
                  <c:v>48</c:v>
                </c:pt>
                <c:pt idx="4">
                  <c:v>127</c:v>
                </c:pt>
                <c:pt idx="5">
                  <c:v>77</c:v>
                </c:pt>
                <c:pt idx="6">
                  <c:v>63</c:v>
                </c:pt>
                <c:pt idx="7">
                  <c:v>60</c:v>
                </c:pt>
                <c:pt idx="8">
                  <c:v>50</c:v>
                </c:pt>
                <c:pt idx="9">
                  <c:v>40</c:v>
                </c:pt>
                <c:pt idx="10">
                  <c:v>42</c:v>
                </c:pt>
                <c:pt idx="11">
                  <c:v>44</c:v>
                </c:pt>
                <c:pt idx="12">
                  <c:v>51</c:v>
                </c:pt>
                <c:pt idx="13">
                  <c:v>34</c:v>
                </c:pt>
                <c:pt idx="14">
                  <c:v>56</c:v>
                </c:pt>
                <c:pt idx="15">
                  <c:v>48</c:v>
                </c:pt>
                <c:pt idx="16">
                  <c:v>61</c:v>
                </c:pt>
                <c:pt idx="17">
                  <c:v>52</c:v>
                </c:pt>
                <c:pt idx="18">
                  <c:v>48</c:v>
                </c:pt>
                <c:pt idx="19">
                  <c:v>63</c:v>
                </c:pt>
                <c:pt idx="20">
                  <c:v>63</c:v>
                </c:pt>
                <c:pt idx="21">
                  <c:v>46</c:v>
                </c:pt>
                <c:pt idx="22">
                  <c:v>44</c:v>
                </c:pt>
                <c:pt idx="23">
                  <c:v>56</c:v>
                </c:pt>
                <c:pt idx="24">
                  <c:v>25</c:v>
                </c:pt>
                <c:pt idx="25">
                  <c:v>67</c:v>
                </c:pt>
                <c:pt idx="26">
                  <c:v>62</c:v>
                </c:pt>
                <c:pt idx="27">
                  <c:v>71</c:v>
                </c:pt>
                <c:pt idx="28">
                  <c:v>73</c:v>
                </c:pt>
                <c:pt idx="29">
                  <c:v>46</c:v>
                </c:pt>
                <c:pt idx="30">
                  <c:v>64</c:v>
                </c:pt>
                <c:pt idx="31">
                  <c:v>69</c:v>
                </c:pt>
                <c:pt idx="32">
                  <c:v>69</c:v>
                </c:pt>
                <c:pt idx="33">
                  <c:v>54</c:v>
                </c:pt>
                <c:pt idx="34">
                  <c:v>61</c:v>
                </c:pt>
                <c:pt idx="35">
                  <c:v>63</c:v>
                </c:pt>
                <c:pt idx="36">
                  <c:v>66</c:v>
                </c:pt>
                <c:pt idx="37">
                  <c:v>87</c:v>
                </c:pt>
                <c:pt idx="38">
                  <c:v>76</c:v>
                </c:pt>
                <c:pt idx="39">
                  <c:v>86</c:v>
                </c:pt>
                <c:pt idx="40">
                  <c:v>79</c:v>
                </c:pt>
                <c:pt idx="41">
                  <c:v>97</c:v>
                </c:pt>
                <c:pt idx="42">
                  <c:v>106</c:v>
                </c:pt>
                <c:pt idx="43">
                  <c:v>71</c:v>
                </c:pt>
                <c:pt idx="44">
                  <c:v>80</c:v>
                </c:pt>
                <c:pt idx="45">
                  <c:v>53</c:v>
                </c:pt>
                <c:pt idx="46">
                  <c:v>82</c:v>
                </c:pt>
                <c:pt idx="47">
                  <c:v>75</c:v>
                </c:pt>
                <c:pt idx="48">
                  <c:v>74</c:v>
                </c:pt>
                <c:pt idx="49">
                  <c:v>72</c:v>
                </c:pt>
                <c:pt idx="50">
                  <c:v>44</c:v>
                </c:pt>
                <c:pt idx="131">
                  <c:v>125</c:v>
                </c:pt>
                <c:pt idx="132">
                  <c:v>120</c:v>
                </c:pt>
                <c:pt idx="133">
                  <c:v>119</c:v>
                </c:pt>
                <c:pt idx="134">
                  <c:v>83</c:v>
                </c:pt>
                <c:pt idx="135">
                  <c:v>98</c:v>
                </c:pt>
                <c:pt idx="136">
                  <c:v>75</c:v>
                </c:pt>
                <c:pt idx="137">
                  <c:v>93</c:v>
                </c:pt>
                <c:pt idx="138">
                  <c:v>79</c:v>
                </c:pt>
                <c:pt idx="139">
                  <c:v>74</c:v>
                </c:pt>
                <c:pt idx="140">
                  <c:v>75</c:v>
                </c:pt>
                <c:pt idx="141">
                  <c:v>76</c:v>
                </c:pt>
                <c:pt idx="142">
                  <c:v>87</c:v>
                </c:pt>
                <c:pt idx="143">
                  <c:v>107</c:v>
                </c:pt>
                <c:pt idx="144">
                  <c:v>113</c:v>
                </c:pt>
                <c:pt idx="145">
                  <c:v>99</c:v>
                </c:pt>
                <c:pt idx="146">
                  <c:v>89</c:v>
                </c:pt>
                <c:pt idx="147">
                  <c:v>82</c:v>
                </c:pt>
                <c:pt idx="148">
                  <c:v>84</c:v>
                </c:pt>
                <c:pt idx="149">
                  <c:v>72</c:v>
                </c:pt>
                <c:pt idx="150">
                  <c:v>61</c:v>
                </c:pt>
                <c:pt idx="151">
                  <c:v>72</c:v>
                </c:pt>
                <c:pt idx="152">
                  <c:v>59</c:v>
                </c:pt>
                <c:pt idx="153">
                  <c:v>72</c:v>
                </c:pt>
                <c:pt idx="154">
                  <c:v>89</c:v>
                </c:pt>
                <c:pt idx="155">
                  <c:v>78</c:v>
                </c:pt>
                <c:pt idx="156">
                  <c:v>97</c:v>
                </c:pt>
                <c:pt idx="157">
                  <c:v>80</c:v>
                </c:pt>
                <c:pt idx="158">
                  <c:v>163</c:v>
                </c:pt>
                <c:pt idx="159">
                  <c:v>86</c:v>
                </c:pt>
                <c:pt idx="160">
                  <c:v>66</c:v>
                </c:pt>
                <c:pt idx="161">
                  <c:v>51</c:v>
                </c:pt>
                <c:pt idx="162">
                  <c:v>75</c:v>
                </c:pt>
                <c:pt idx="163">
                  <c:v>54</c:v>
                </c:pt>
                <c:pt idx="164">
                  <c:v>62</c:v>
                </c:pt>
                <c:pt idx="165">
                  <c:v>54</c:v>
                </c:pt>
                <c:pt idx="166">
                  <c:v>75</c:v>
                </c:pt>
                <c:pt idx="167">
                  <c:v>109</c:v>
                </c:pt>
                <c:pt idx="168">
                  <c:v>86</c:v>
                </c:pt>
                <c:pt idx="169">
                  <c:v>120</c:v>
                </c:pt>
                <c:pt idx="170">
                  <c:v>100</c:v>
                </c:pt>
                <c:pt idx="171">
                  <c:v>107</c:v>
                </c:pt>
                <c:pt idx="172">
                  <c:v>75</c:v>
                </c:pt>
                <c:pt idx="173">
                  <c:v>102</c:v>
                </c:pt>
                <c:pt idx="174">
                  <c:v>91</c:v>
                </c:pt>
                <c:pt idx="175">
                  <c:v>75</c:v>
                </c:pt>
                <c:pt idx="176">
                  <c:v>76</c:v>
                </c:pt>
                <c:pt idx="177">
                  <c:v>80</c:v>
                </c:pt>
                <c:pt idx="178">
                  <c:v>110</c:v>
                </c:pt>
                <c:pt idx="179">
                  <c:v>124</c:v>
                </c:pt>
                <c:pt idx="180">
                  <c:v>114</c:v>
                </c:pt>
                <c:pt idx="181">
                  <c:v>107</c:v>
                </c:pt>
                <c:pt idx="182">
                  <c:v>95</c:v>
                </c:pt>
                <c:pt idx="183">
                  <c:v>71</c:v>
                </c:pt>
                <c:pt idx="184">
                  <c:v>75</c:v>
                </c:pt>
                <c:pt idx="185">
                  <c:v>68</c:v>
                </c:pt>
                <c:pt idx="186">
                  <c:v>82</c:v>
                </c:pt>
                <c:pt idx="187">
                  <c:v>56</c:v>
                </c:pt>
                <c:pt idx="188">
                  <c:v>87</c:v>
                </c:pt>
                <c:pt idx="189">
                  <c:v>77</c:v>
                </c:pt>
                <c:pt idx="190">
                  <c:v>86</c:v>
                </c:pt>
                <c:pt idx="191">
                  <c:v>62</c:v>
                </c:pt>
                <c:pt idx="192">
                  <c:v>84</c:v>
                </c:pt>
                <c:pt idx="193">
                  <c:v>108</c:v>
                </c:pt>
                <c:pt idx="194">
                  <c:v>85</c:v>
                </c:pt>
                <c:pt idx="195">
                  <c:v>56</c:v>
                </c:pt>
                <c:pt idx="196">
                  <c:v>97</c:v>
                </c:pt>
                <c:pt idx="197">
                  <c:v>72</c:v>
                </c:pt>
                <c:pt idx="198">
                  <c:v>58</c:v>
                </c:pt>
                <c:pt idx="199">
                  <c:v>47</c:v>
                </c:pt>
                <c:pt idx="200">
                  <c:v>76</c:v>
                </c:pt>
                <c:pt idx="201">
                  <c:v>66</c:v>
                </c:pt>
                <c:pt idx="202">
                  <c:v>86</c:v>
                </c:pt>
                <c:pt idx="203">
                  <c:v>90</c:v>
                </c:pt>
                <c:pt idx="204">
                  <c:v>76</c:v>
                </c:pt>
                <c:pt idx="205">
                  <c:v>85</c:v>
                </c:pt>
                <c:pt idx="206">
                  <c:v>93</c:v>
                </c:pt>
                <c:pt idx="207">
                  <c:v>57</c:v>
                </c:pt>
                <c:pt idx="208">
                  <c:v>53</c:v>
                </c:pt>
                <c:pt idx="209">
                  <c:v>60</c:v>
                </c:pt>
                <c:pt idx="210">
                  <c:v>49</c:v>
                </c:pt>
                <c:pt idx="211">
                  <c:v>51</c:v>
                </c:pt>
                <c:pt idx="212">
                  <c:v>47</c:v>
                </c:pt>
                <c:pt idx="213">
                  <c:v>35</c:v>
                </c:pt>
                <c:pt idx="214">
                  <c:v>63</c:v>
                </c:pt>
                <c:pt idx="215">
                  <c:v>60</c:v>
                </c:pt>
                <c:pt idx="216">
                  <c:v>73</c:v>
                </c:pt>
                <c:pt idx="217">
                  <c:v>76</c:v>
                </c:pt>
                <c:pt idx="218">
                  <c:v>82</c:v>
                </c:pt>
                <c:pt idx="219">
                  <c:v>69</c:v>
                </c:pt>
                <c:pt idx="220">
                  <c:v>53</c:v>
                </c:pt>
                <c:pt idx="221">
                  <c:v>52</c:v>
                </c:pt>
                <c:pt idx="222">
                  <c:v>44</c:v>
                </c:pt>
                <c:pt idx="223">
                  <c:v>74</c:v>
                </c:pt>
                <c:pt idx="224">
                  <c:v>45</c:v>
                </c:pt>
                <c:pt idx="225">
                  <c:v>47</c:v>
                </c:pt>
                <c:pt idx="226">
                  <c:v>68</c:v>
                </c:pt>
                <c:pt idx="227">
                  <c:v>54</c:v>
                </c:pt>
                <c:pt idx="228">
                  <c:v>76</c:v>
                </c:pt>
                <c:pt idx="229">
                  <c:v>84</c:v>
                </c:pt>
                <c:pt idx="230">
                  <c:v>87</c:v>
                </c:pt>
                <c:pt idx="231">
                  <c:v>95</c:v>
                </c:pt>
                <c:pt idx="232">
                  <c:v>77</c:v>
                </c:pt>
                <c:pt idx="233">
                  <c:v>68</c:v>
                </c:pt>
                <c:pt idx="234">
                  <c:v>54</c:v>
                </c:pt>
                <c:pt idx="235">
                  <c:v>73</c:v>
                </c:pt>
                <c:pt idx="236">
                  <c:v>70</c:v>
                </c:pt>
                <c:pt idx="237">
                  <c:v>69</c:v>
                </c:pt>
                <c:pt idx="238">
                  <c:v>83</c:v>
                </c:pt>
                <c:pt idx="239">
                  <c:v>93</c:v>
                </c:pt>
                <c:pt idx="240">
                  <c:v>70</c:v>
                </c:pt>
                <c:pt idx="241">
                  <c:v>66</c:v>
                </c:pt>
                <c:pt idx="242">
                  <c:v>71</c:v>
                </c:pt>
                <c:pt idx="243">
                  <c:v>69</c:v>
                </c:pt>
                <c:pt idx="244">
                  <c:v>60</c:v>
                </c:pt>
                <c:pt idx="245">
                  <c:v>43</c:v>
                </c:pt>
                <c:pt idx="246">
                  <c:v>48</c:v>
                </c:pt>
                <c:pt idx="247">
                  <c:v>73</c:v>
                </c:pt>
                <c:pt idx="248">
                  <c:v>66</c:v>
                </c:pt>
                <c:pt idx="249">
                  <c:v>52</c:v>
                </c:pt>
                <c:pt idx="250">
                  <c:v>104</c:v>
                </c:pt>
                <c:pt idx="251">
                  <c:v>96</c:v>
                </c:pt>
                <c:pt idx="252">
                  <c:v>107</c:v>
                </c:pt>
                <c:pt idx="253">
                  <c:v>88</c:v>
                </c:pt>
                <c:pt idx="254">
                  <c:v>92</c:v>
                </c:pt>
                <c:pt idx="255">
                  <c:v>77</c:v>
                </c:pt>
                <c:pt idx="256">
                  <c:v>55</c:v>
                </c:pt>
                <c:pt idx="257">
                  <c:v>39</c:v>
                </c:pt>
                <c:pt idx="258">
                  <c:v>42</c:v>
                </c:pt>
                <c:pt idx="259">
                  <c:v>61</c:v>
                </c:pt>
                <c:pt idx="260">
                  <c:v>61</c:v>
                </c:pt>
                <c:pt idx="261">
                  <c:v>73</c:v>
                </c:pt>
                <c:pt idx="262">
                  <c:v>70</c:v>
                </c:pt>
                <c:pt idx="263">
                  <c:v>96</c:v>
                </c:pt>
                <c:pt idx="264">
                  <c:v>72</c:v>
                </c:pt>
                <c:pt idx="265">
                  <c:v>61</c:v>
                </c:pt>
                <c:pt idx="266">
                  <c:v>99</c:v>
                </c:pt>
                <c:pt idx="267">
                  <c:v>79</c:v>
                </c:pt>
                <c:pt idx="268">
                  <c:v>89</c:v>
                </c:pt>
                <c:pt idx="269">
                  <c:v>55</c:v>
                </c:pt>
                <c:pt idx="270">
                  <c:v>61</c:v>
                </c:pt>
                <c:pt idx="271">
                  <c:v>63</c:v>
                </c:pt>
                <c:pt idx="272">
                  <c:v>60</c:v>
                </c:pt>
                <c:pt idx="273">
                  <c:v>73</c:v>
                </c:pt>
                <c:pt idx="274">
                  <c:v>84</c:v>
                </c:pt>
                <c:pt idx="275">
                  <c:v>81</c:v>
                </c:pt>
                <c:pt idx="276">
                  <c:v>92</c:v>
                </c:pt>
                <c:pt idx="277">
                  <c:v>100</c:v>
                </c:pt>
                <c:pt idx="278">
                  <c:v>104</c:v>
                </c:pt>
                <c:pt idx="279">
                  <c:v>65</c:v>
                </c:pt>
                <c:pt idx="280">
                  <c:v>78</c:v>
                </c:pt>
                <c:pt idx="281">
                  <c:v>67</c:v>
                </c:pt>
                <c:pt idx="282">
                  <c:v>67</c:v>
                </c:pt>
                <c:pt idx="283">
                  <c:v>60</c:v>
                </c:pt>
                <c:pt idx="284">
                  <c:v>89</c:v>
                </c:pt>
                <c:pt idx="285">
                  <c:v>59</c:v>
                </c:pt>
                <c:pt idx="286">
                  <c:v>97</c:v>
                </c:pt>
                <c:pt idx="287">
                  <c:v>117</c:v>
                </c:pt>
                <c:pt idx="288">
                  <c:v>125</c:v>
                </c:pt>
                <c:pt idx="289">
                  <c:v>84</c:v>
                </c:pt>
                <c:pt idx="290">
                  <c:v>114</c:v>
                </c:pt>
                <c:pt idx="291">
                  <c:v>80</c:v>
                </c:pt>
                <c:pt idx="292">
                  <c:v>58</c:v>
                </c:pt>
                <c:pt idx="293">
                  <c:v>72</c:v>
                </c:pt>
                <c:pt idx="294">
                  <c:v>57</c:v>
                </c:pt>
                <c:pt idx="295">
                  <c:v>70</c:v>
                </c:pt>
                <c:pt idx="296">
                  <c:v>57</c:v>
                </c:pt>
                <c:pt idx="297">
                  <c:v>58</c:v>
                </c:pt>
                <c:pt idx="298">
                  <c:v>64</c:v>
                </c:pt>
                <c:pt idx="299">
                  <c:v>89</c:v>
                </c:pt>
                <c:pt idx="300">
                  <c:v>71</c:v>
                </c:pt>
                <c:pt idx="301">
                  <c:v>74</c:v>
                </c:pt>
                <c:pt idx="302">
                  <c:v>73</c:v>
                </c:pt>
                <c:pt idx="303">
                  <c:v>67</c:v>
                </c:pt>
                <c:pt idx="304">
                  <c:v>61</c:v>
                </c:pt>
                <c:pt idx="305">
                  <c:v>53</c:v>
                </c:pt>
                <c:pt idx="306">
                  <c:v>46</c:v>
                </c:pt>
                <c:pt idx="307">
                  <c:v>47</c:v>
                </c:pt>
                <c:pt idx="308">
                  <c:v>47</c:v>
                </c:pt>
                <c:pt idx="309">
                  <c:v>38</c:v>
                </c:pt>
                <c:pt idx="310">
                  <c:v>33</c:v>
                </c:pt>
                <c:pt idx="311">
                  <c:v>72</c:v>
                </c:pt>
                <c:pt idx="312">
                  <c:v>67</c:v>
                </c:pt>
                <c:pt idx="313">
                  <c:v>64</c:v>
                </c:pt>
                <c:pt idx="314">
                  <c:v>86</c:v>
                </c:pt>
                <c:pt idx="315">
                  <c:v>82</c:v>
                </c:pt>
                <c:pt idx="316">
                  <c:v>69</c:v>
                </c:pt>
                <c:pt idx="317">
                  <c:v>57</c:v>
                </c:pt>
                <c:pt idx="318">
                  <c:v>52</c:v>
                </c:pt>
                <c:pt idx="319">
                  <c:v>46</c:v>
                </c:pt>
                <c:pt idx="320">
                  <c:v>50</c:v>
                </c:pt>
                <c:pt idx="321">
                  <c:v>70</c:v>
                </c:pt>
                <c:pt idx="322">
                  <c:v>51</c:v>
                </c:pt>
                <c:pt idx="323">
                  <c:v>77</c:v>
                </c:pt>
                <c:pt idx="324">
                  <c:v>88</c:v>
                </c:pt>
                <c:pt idx="325">
                  <c:v>64</c:v>
                </c:pt>
                <c:pt idx="326">
                  <c:v>92</c:v>
                </c:pt>
                <c:pt idx="327">
                  <c:v>93</c:v>
                </c:pt>
                <c:pt idx="328">
                  <c:v>66</c:v>
                </c:pt>
                <c:pt idx="329">
                  <c:v>54</c:v>
                </c:pt>
                <c:pt idx="330">
                  <c:v>41</c:v>
                </c:pt>
                <c:pt idx="331">
                  <c:v>56</c:v>
                </c:pt>
                <c:pt idx="332">
                  <c:v>58</c:v>
                </c:pt>
                <c:pt idx="333">
                  <c:v>46</c:v>
                </c:pt>
                <c:pt idx="334">
                  <c:v>53</c:v>
                </c:pt>
                <c:pt idx="335">
                  <c:v>80</c:v>
                </c:pt>
                <c:pt idx="336">
                  <c:v>65</c:v>
                </c:pt>
                <c:pt idx="337">
                  <c:v>50</c:v>
                </c:pt>
                <c:pt idx="338">
                  <c:v>73</c:v>
                </c:pt>
                <c:pt idx="339">
                  <c:v>72</c:v>
                </c:pt>
                <c:pt idx="340">
                  <c:v>76</c:v>
                </c:pt>
                <c:pt idx="341">
                  <c:v>48</c:v>
                </c:pt>
                <c:pt idx="342">
                  <c:v>44</c:v>
                </c:pt>
                <c:pt idx="343">
                  <c:v>44</c:v>
                </c:pt>
                <c:pt idx="344">
                  <c:v>60</c:v>
                </c:pt>
                <c:pt idx="345">
                  <c:v>56</c:v>
                </c:pt>
                <c:pt idx="346">
                  <c:v>57</c:v>
                </c:pt>
                <c:pt idx="347">
                  <c:v>67</c:v>
                </c:pt>
                <c:pt idx="348">
                  <c:v>77</c:v>
                </c:pt>
                <c:pt idx="349">
                  <c:v>76</c:v>
                </c:pt>
                <c:pt idx="350">
                  <c:v>79</c:v>
                </c:pt>
                <c:pt idx="351">
                  <c:v>43</c:v>
                </c:pt>
                <c:pt idx="352">
                  <c:v>74</c:v>
                </c:pt>
                <c:pt idx="353">
                  <c:v>55</c:v>
                </c:pt>
                <c:pt idx="354">
                  <c:v>60</c:v>
                </c:pt>
                <c:pt idx="355">
                  <c:v>49</c:v>
                </c:pt>
                <c:pt idx="356">
                  <c:v>49</c:v>
                </c:pt>
                <c:pt idx="357">
                  <c:v>55</c:v>
                </c:pt>
                <c:pt idx="358">
                  <c:v>38</c:v>
                </c:pt>
                <c:pt idx="359">
                  <c:v>59</c:v>
                </c:pt>
                <c:pt idx="360">
                  <c:v>61</c:v>
                </c:pt>
                <c:pt idx="361">
                  <c:v>62</c:v>
                </c:pt>
                <c:pt idx="362">
                  <c:v>89</c:v>
                </c:pt>
                <c:pt idx="363">
                  <c:v>62</c:v>
                </c:pt>
                <c:pt idx="364">
                  <c:v>66</c:v>
                </c:pt>
                <c:pt idx="365">
                  <c:v>55</c:v>
                </c:pt>
                <c:pt idx="366">
                  <c:v>60</c:v>
                </c:pt>
                <c:pt idx="367">
                  <c:v>62</c:v>
                </c:pt>
                <c:pt idx="368">
                  <c:v>72</c:v>
                </c:pt>
                <c:pt idx="369">
                  <c:v>56</c:v>
                </c:pt>
                <c:pt idx="370">
                  <c:v>66</c:v>
                </c:pt>
                <c:pt idx="371">
                  <c:v>87</c:v>
                </c:pt>
                <c:pt idx="372">
                  <c:v>78</c:v>
                </c:pt>
                <c:pt idx="373">
                  <c:v>72</c:v>
                </c:pt>
                <c:pt idx="374">
                  <c:v>77</c:v>
                </c:pt>
                <c:pt idx="375">
                  <c:v>70</c:v>
                </c:pt>
                <c:pt idx="376">
                  <c:v>71</c:v>
                </c:pt>
                <c:pt idx="377">
                  <c:v>53</c:v>
                </c:pt>
                <c:pt idx="378">
                  <c:v>40</c:v>
                </c:pt>
                <c:pt idx="379">
                  <c:v>49</c:v>
                </c:pt>
                <c:pt idx="380">
                  <c:v>51</c:v>
                </c:pt>
                <c:pt idx="381">
                  <c:v>51</c:v>
                </c:pt>
                <c:pt idx="382">
                  <c:v>32</c:v>
                </c:pt>
                <c:pt idx="383">
                  <c:v>58</c:v>
                </c:pt>
                <c:pt idx="384">
                  <c:v>46</c:v>
                </c:pt>
                <c:pt idx="385">
                  <c:v>73</c:v>
                </c:pt>
                <c:pt idx="386">
                  <c:v>56</c:v>
                </c:pt>
                <c:pt idx="387">
                  <c:v>32</c:v>
                </c:pt>
                <c:pt idx="388">
                  <c:v>33</c:v>
                </c:pt>
                <c:pt idx="389">
                  <c:v>56</c:v>
                </c:pt>
                <c:pt idx="390">
                  <c:v>34</c:v>
                </c:pt>
                <c:pt idx="391">
                  <c:v>38</c:v>
                </c:pt>
                <c:pt idx="392">
                  <c:v>38</c:v>
                </c:pt>
                <c:pt idx="393">
                  <c:v>43</c:v>
                </c:pt>
                <c:pt idx="394">
                  <c:v>49</c:v>
                </c:pt>
                <c:pt idx="395">
                  <c:v>60</c:v>
                </c:pt>
                <c:pt idx="396">
                  <c:v>56</c:v>
                </c:pt>
                <c:pt idx="397">
                  <c:v>56</c:v>
                </c:pt>
                <c:pt idx="398">
                  <c:v>70</c:v>
                </c:pt>
                <c:pt idx="399">
                  <c:v>42</c:v>
                </c:pt>
                <c:pt idx="400">
                  <c:v>37</c:v>
                </c:pt>
                <c:pt idx="401">
                  <c:v>30</c:v>
                </c:pt>
                <c:pt idx="402">
                  <c:v>25</c:v>
                </c:pt>
                <c:pt idx="403">
                  <c:v>51</c:v>
                </c:pt>
                <c:pt idx="404">
                  <c:v>55</c:v>
                </c:pt>
                <c:pt idx="405">
                  <c:v>47</c:v>
                </c:pt>
                <c:pt idx="406">
                  <c:v>39</c:v>
                </c:pt>
                <c:pt idx="407">
                  <c:v>82</c:v>
                </c:pt>
                <c:pt idx="408">
                  <c:v>72</c:v>
                </c:pt>
                <c:pt idx="409">
                  <c:v>43</c:v>
                </c:pt>
                <c:pt idx="410">
                  <c:v>68</c:v>
                </c:pt>
                <c:pt idx="411">
                  <c:v>56</c:v>
                </c:pt>
                <c:pt idx="412">
                  <c:v>42</c:v>
                </c:pt>
                <c:pt idx="413">
                  <c:v>46</c:v>
                </c:pt>
                <c:pt idx="414">
                  <c:v>50</c:v>
                </c:pt>
                <c:pt idx="415">
                  <c:v>41</c:v>
                </c:pt>
                <c:pt idx="416">
                  <c:v>42</c:v>
                </c:pt>
                <c:pt idx="417">
                  <c:v>37</c:v>
                </c:pt>
                <c:pt idx="418">
                  <c:v>53</c:v>
                </c:pt>
                <c:pt idx="419">
                  <c:v>67</c:v>
                </c:pt>
                <c:pt idx="420">
                  <c:v>61</c:v>
                </c:pt>
                <c:pt idx="421">
                  <c:v>62</c:v>
                </c:pt>
                <c:pt idx="422">
                  <c:v>72</c:v>
                </c:pt>
                <c:pt idx="423">
                  <c:v>62</c:v>
                </c:pt>
                <c:pt idx="424">
                  <c:v>54</c:v>
                </c:pt>
                <c:pt idx="425">
                  <c:v>66</c:v>
                </c:pt>
                <c:pt idx="426">
                  <c:v>64</c:v>
                </c:pt>
                <c:pt idx="427">
                  <c:v>65</c:v>
                </c:pt>
                <c:pt idx="428">
                  <c:v>56</c:v>
                </c:pt>
                <c:pt idx="429">
                  <c:v>58</c:v>
                </c:pt>
                <c:pt idx="430">
                  <c:v>70</c:v>
                </c:pt>
                <c:pt idx="431">
                  <c:v>68</c:v>
                </c:pt>
                <c:pt idx="432">
                  <c:v>66</c:v>
                </c:pt>
                <c:pt idx="433">
                  <c:v>62</c:v>
                </c:pt>
                <c:pt idx="434">
                  <c:v>94</c:v>
                </c:pt>
                <c:pt idx="435">
                  <c:v>55</c:v>
                </c:pt>
                <c:pt idx="436">
                  <c:v>62</c:v>
                </c:pt>
                <c:pt idx="437">
                  <c:v>53</c:v>
                </c:pt>
                <c:pt idx="438">
                  <c:v>51</c:v>
                </c:pt>
                <c:pt idx="439">
                  <c:v>70</c:v>
                </c:pt>
                <c:pt idx="440">
                  <c:v>51</c:v>
                </c:pt>
                <c:pt idx="441">
                  <c:v>57</c:v>
                </c:pt>
                <c:pt idx="442">
                  <c:v>39</c:v>
                </c:pt>
                <c:pt idx="443">
                  <c:v>61</c:v>
                </c:pt>
                <c:pt idx="444">
                  <c:v>74</c:v>
                </c:pt>
                <c:pt idx="445">
                  <c:v>60</c:v>
                </c:pt>
                <c:pt idx="446">
                  <c:v>100</c:v>
                </c:pt>
                <c:pt idx="447">
                  <c:v>72</c:v>
                </c:pt>
                <c:pt idx="448">
                  <c:v>93</c:v>
                </c:pt>
                <c:pt idx="449">
                  <c:v>59</c:v>
                </c:pt>
                <c:pt idx="450">
                  <c:v>47</c:v>
                </c:pt>
                <c:pt idx="451">
                  <c:v>54</c:v>
                </c:pt>
                <c:pt idx="452">
                  <c:v>46</c:v>
                </c:pt>
                <c:pt idx="453">
                  <c:v>63</c:v>
                </c:pt>
                <c:pt idx="454">
                  <c:v>70</c:v>
                </c:pt>
                <c:pt idx="455">
                  <c:v>55</c:v>
                </c:pt>
                <c:pt idx="456">
                  <c:v>107</c:v>
                </c:pt>
                <c:pt idx="457">
                  <c:v>101</c:v>
                </c:pt>
                <c:pt idx="458">
                  <c:v>84</c:v>
                </c:pt>
                <c:pt idx="459">
                  <c:v>80</c:v>
                </c:pt>
                <c:pt idx="460">
                  <c:v>68</c:v>
                </c:pt>
                <c:pt idx="461">
                  <c:v>88</c:v>
                </c:pt>
                <c:pt idx="462">
                  <c:v>59</c:v>
                </c:pt>
                <c:pt idx="463">
                  <c:v>66</c:v>
                </c:pt>
                <c:pt idx="464">
                  <c:v>65</c:v>
                </c:pt>
                <c:pt idx="465">
                  <c:v>72</c:v>
                </c:pt>
                <c:pt idx="466">
                  <c:v>76</c:v>
                </c:pt>
                <c:pt idx="467">
                  <c:v>85</c:v>
                </c:pt>
                <c:pt idx="468">
                  <c:v>89</c:v>
                </c:pt>
                <c:pt idx="469">
                  <c:v>80</c:v>
                </c:pt>
                <c:pt idx="470">
                  <c:v>103</c:v>
                </c:pt>
                <c:pt idx="471">
                  <c:v>66</c:v>
                </c:pt>
                <c:pt idx="472">
                  <c:v>45</c:v>
                </c:pt>
                <c:pt idx="473">
                  <c:v>47</c:v>
                </c:pt>
                <c:pt idx="474">
                  <c:v>66</c:v>
                </c:pt>
                <c:pt idx="475">
                  <c:v>58</c:v>
                </c:pt>
                <c:pt idx="476">
                  <c:v>74</c:v>
                </c:pt>
                <c:pt idx="477">
                  <c:v>52</c:v>
                </c:pt>
                <c:pt idx="478">
                  <c:v>43</c:v>
                </c:pt>
                <c:pt idx="479">
                  <c:v>98</c:v>
                </c:pt>
                <c:pt idx="480">
                  <c:v>60</c:v>
                </c:pt>
                <c:pt idx="481">
                  <c:v>52</c:v>
                </c:pt>
                <c:pt idx="482">
                  <c:v>128</c:v>
                </c:pt>
                <c:pt idx="483">
                  <c:v>66</c:v>
                </c:pt>
                <c:pt idx="484">
                  <c:v>77</c:v>
                </c:pt>
                <c:pt idx="485">
                  <c:v>54</c:v>
                </c:pt>
                <c:pt idx="486">
                  <c:v>56</c:v>
                </c:pt>
                <c:pt idx="487">
                  <c:v>83</c:v>
                </c:pt>
                <c:pt idx="488">
                  <c:v>77</c:v>
                </c:pt>
                <c:pt idx="489">
                  <c:v>73</c:v>
                </c:pt>
                <c:pt idx="490">
                  <c:v>85</c:v>
                </c:pt>
                <c:pt idx="491">
                  <c:v>106</c:v>
                </c:pt>
                <c:pt idx="492">
                  <c:v>124</c:v>
                </c:pt>
                <c:pt idx="493">
                  <c:v>86</c:v>
                </c:pt>
                <c:pt idx="494">
                  <c:v>104</c:v>
                </c:pt>
                <c:pt idx="495">
                  <c:v>91</c:v>
                </c:pt>
                <c:pt idx="496">
                  <c:v>48</c:v>
                </c:pt>
                <c:pt idx="497">
                  <c:v>55</c:v>
                </c:pt>
                <c:pt idx="498">
                  <c:v>66</c:v>
                </c:pt>
                <c:pt idx="499">
                  <c:v>56</c:v>
                </c:pt>
                <c:pt idx="500">
                  <c:v>64</c:v>
                </c:pt>
                <c:pt idx="501">
                  <c:v>61</c:v>
                </c:pt>
                <c:pt idx="502">
                  <c:v>88</c:v>
                </c:pt>
                <c:pt idx="503">
                  <c:v>96</c:v>
                </c:pt>
                <c:pt idx="504">
                  <c:v>92</c:v>
                </c:pt>
                <c:pt idx="505">
                  <c:v>85</c:v>
                </c:pt>
                <c:pt idx="506">
                  <c:v>76</c:v>
                </c:pt>
                <c:pt idx="507">
                  <c:v>62</c:v>
                </c:pt>
                <c:pt idx="508">
                  <c:v>63</c:v>
                </c:pt>
                <c:pt idx="509">
                  <c:v>52</c:v>
                </c:pt>
                <c:pt idx="510">
                  <c:v>89</c:v>
                </c:pt>
                <c:pt idx="511">
                  <c:v>49</c:v>
                </c:pt>
                <c:pt idx="512">
                  <c:v>50</c:v>
                </c:pt>
                <c:pt idx="513">
                  <c:v>53</c:v>
                </c:pt>
                <c:pt idx="514">
                  <c:v>80</c:v>
                </c:pt>
                <c:pt idx="515">
                  <c:v>84</c:v>
                </c:pt>
                <c:pt idx="516">
                  <c:v>70</c:v>
                </c:pt>
                <c:pt idx="517">
                  <c:v>60</c:v>
                </c:pt>
                <c:pt idx="518">
                  <c:v>84</c:v>
                </c:pt>
                <c:pt idx="519">
                  <c:v>63</c:v>
                </c:pt>
                <c:pt idx="520">
                  <c:v>72</c:v>
                </c:pt>
                <c:pt idx="521">
                  <c:v>46</c:v>
                </c:pt>
                <c:pt idx="522">
                  <c:v>51</c:v>
                </c:pt>
                <c:pt idx="523">
                  <c:v>44</c:v>
                </c:pt>
                <c:pt idx="524">
                  <c:v>39</c:v>
                </c:pt>
                <c:pt idx="525">
                  <c:v>39</c:v>
                </c:pt>
                <c:pt idx="526">
                  <c:v>47</c:v>
                </c:pt>
                <c:pt idx="527">
                  <c:v>65</c:v>
                </c:pt>
                <c:pt idx="528">
                  <c:v>68</c:v>
                </c:pt>
                <c:pt idx="529">
                  <c:v>60</c:v>
                </c:pt>
                <c:pt idx="530">
                  <c:v>86</c:v>
                </c:pt>
                <c:pt idx="531">
                  <c:v>74</c:v>
                </c:pt>
                <c:pt idx="532">
                  <c:v>49</c:v>
                </c:pt>
                <c:pt idx="533">
                  <c:v>63</c:v>
                </c:pt>
                <c:pt idx="534">
                  <c:v>36</c:v>
                </c:pt>
                <c:pt idx="535">
                  <c:v>75</c:v>
                </c:pt>
                <c:pt idx="536">
                  <c:v>56</c:v>
                </c:pt>
                <c:pt idx="537">
                  <c:v>50</c:v>
                </c:pt>
                <c:pt idx="538">
                  <c:v>77</c:v>
                </c:pt>
                <c:pt idx="539">
                  <c:v>65</c:v>
                </c:pt>
                <c:pt idx="540">
                  <c:v>69</c:v>
                </c:pt>
                <c:pt idx="541">
                  <c:v>66</c:v>
                </c:pt>
                <c:pt idx="542">
                  <c:v>104</c:v>
                </c:pt>
                <c:pt idx="543">
                  <c:v>86</c:v>
                </c:pt>
                <c:pt idx="544">
                  <c:v>71</c:v>
                </c:pt>
                <c:pt idx="545">
                  <c:v>69</c:v>
                </c:pt>
                <c:pt idx="546">
                  <c:v>65</c:v>
                </c:pt>
                <c:pt idx="547">
                  <c:v>76</c:v>
                </c:pt>
                <c:pt idx="548">
                  <c:v>109</c:v>
                </c:pt>
                <c:pt idx="549">
                  <c:v>120</c:v>
                </c:pt>
                <c:pt idx="550">
                  <c:v>97</c:v>
                </c:pt>
                <c:pt idx="551">
                  <c:v>133</c:v>
                </c:pt>
                <c:pt idx="552">
                  <c:v>134</c:v>
                </c:pt>
                <c:pt idx="553">
                  <c:v>148</c:v>
                </c:pt>
                <c:pt idx="554">
                  <c:v>127</c:v>
                </c:pt>
                <c:pt idx="555">
                  <c:v>125</c:v>
                </c:pt>
                <c:pt idx="556">
                  <c:v>108</c:v>
                </c:pt>
                <c:pt idx="557">
                  <c:v>108</c:v>
                </c:pt>
                <c:pt idx="558">
                  <c:v>98</c:v>
                </c:pt>
                <c:pt idx="559">
                  <c:v>100</c:v>
                </c:pt>
                <c:pt idx="560">
                  <c:v>98</c:v>
                </c:pt>
                <c:pt idx="561">
                  <c:v>110</c:v>
                </c:pt>
                <c:pt idx="562">
                  <c:v>122</c:v>
                </c:pt>
                <c:pt idx="563">
                  <c:v>152</c:v>
                </c:pt>
                <c:pt idx="564">
                  <c:v>113</c:v>
                </c:pt>
                <c:pt idx="565">
                  <c:v>107</c:v>
                </c:pt>
                <c:pt idx="566">
                  <c:v>108</c:v>
                </c:pt>
                <c:pt idx="567">
                  <c:v>93</c:v>
                </c:pt>
                <c:pt idx="568">
                  <c:v>83</c:v>
                </c:pt>
                <c:pt idx="569">
                  <c:v>76</c:v>
                </c:pt>
                <c:pt idx="570">
                  <c:v>58</c:v>
                </c:pt>
                <c:pt idx="571">
                  <c:v>72</c:v>
                </c:pt>
                <c:pt idx="572">
                  <c:v>87</c:v>
                </c:pt>
                <c:pt idx="573">
                  <c:v>67</c:v>
                </c:pt>
                <c:pt idx="574">
                  <c:v>72</c:v>
                </c:pt>
                <c:pt idx="575">
                  <c:v>106</c:v>
                </c:pt>
                <c:pt idx="576">
                  <c:v>102</c:v>
                </c:pt>
                <c:pt idx="577">
                  <c:v>97</c:v>
                </c:pt>
                <c:pt idx="578">
                  <c:v>91</c:v>
                </c:pt>
                <c:pt idx="579">
                  <c:v>95</c:v>
                </c:pt>
                <c:pt idx="580">
                  <c:v>63</c:v>
                </c:pt>
                <c:pt idx="581">
                  <c:v>71</c:v>
                </c:pt>
                <c:pt idx="582">
                  <c:v>81</c:v>
                </c:pt>
                <c:pt idx="583">
                  <c:v>72</c:v>
                </c:pt>
                <c:pt idx="584">
                  <c:v>104</c:v>
                </c:pt>
                <c:pt idx="585">
                  <c:v>92</c:v>
                </c:pt>
                <c:pt idx="586">
                  <c:v>87</c:v>
                </c:pt>
                <c:pt idx="587">
                  <c:v>117</c:v>
                </c:pt>
                <c:pt idx="588">
                  <c:v>75</c:v>
                </c:pt>
                <c:pt idx="589">
                  <c:v>78</c:v>
                </c:pt>
                <c:pt idx="590">
                  <c:v>142</c:v>
                </c:pt>
                <c:pt idx="591">
                  <c:v>85</c:v>
                </c:pt>
                <c:pt idx="592">
                  <c:v>106</c:v>
                </c:pt>
                <c:pt idx="593">
                  <c:v>65</c:v>
                </c:pt>
                <c:pt idx="594">
                  <c:v>65</c:v>
                </c:pt>
                <c:pt idx="595">
                  <c:v>64</c:v>
                </c:pt>
                <c:pt idx="596">
                  <c:v>101</c:v>
                </c:pt>
                <c:pt idx="597">
                  <c:v>71</c:v>
                </c:pt>
                <c:pt idx="598">
                  <c:v>90</c:v>
                </c:pt>
                <c:pt idx="599">
                  <c:v>104</c:v>
                </c:pt>
                <c:pt idx="600">
                  <c:v>89</c:v>
                </c:pt>
                <c:pt idx="601">
                  <c:v>87</c:v>
                </c:pt>
                <c:pt idx="602">
                  <c:v>130</c:v>
                </c:pt>
                <c:pt idx="603">
                  <c:v>97</c:v>
                </c:pt>
                <c:pt idx="604">
                  <c:v>89</c:v>
                </c:pt>
                <c:pt idx="605">
                  <c:v>81</c:v>
                </c:pt>
                <c:pt idx="606">
                  <c:v>81</c:v>
                </c:pt>
                <c:pt idx="607">
                  <c:v>72</c:v>
                </c:pt>
                <c:pt idx="608">
                  <c:v>91</c:v>
                </c:pt>
                <c:pt idx="609">
                  <c:v>96</c:v>
                </c:pt>
                <c:pt idx="610">
                  <c:v>77</c:v>
                </c:pt>
                <c:pt idx="611">
                  <c:v>122</c:v>
                </c:pt>
                <c:pt idx="612">
                  <c:v>92</c:v>
                </c:pt>
                <c:pt idx="613">
                  <c:v>127</c:v>
                </c:pt>
                <c:pt idx="614">
                  <c:v>116</c:v>
                </c:pt>
                <c:pt idx="615">
                  <c:v>94</c:v>
                </c:pt>
                <c:pt idx="616">
                  <c:v>94</c:v>
                </c:pt>
                <c:pt idx="617">
                  <c:v>93</c:v>
                </c:pt>
                <c:pt idx="618">
                  <c:v>71</c:v>
                </c:pt>
                <c:pt idx="619">
                  <c:v>83</c:v>
                </c:pt>
                <c:pt idx="620">
                  <c:v>121</c:v>
                </c:pt>
                <c:pt idx="621">
                  <c:v>84</c:v>
                </c:pt>
                <c:pt idx="622">
                  <c:v>129</c:v>
                </c:pt>
                <c:pt idx="623">
                  <c:v>138</c:v>
                </c:pt>
                <c:pt idx="624">
                  <c:v>86</c:v>
                </c:pt>
                <c:pt idx="625">
                  <c:v>100</c:v>
                </c:pt>
                <c:pt idx="626">
                  <c:v>121</c:v>
                </c:pt>
                <c:pt idx="627">
                  <c:v>79</c:v>
                </c:pt>
                <c:pt idx="628">
                  <c:v>92</c:v>
                </c:pt>
                <c:pt idx="629">
                  <c:v>71</c:v>
                </c:pt>
                <c:pt idx="630">
                  <c:v>120</c:v>
                </c:pt>
                <c:pt idx="631">
                  <c:v>81</c:v>
                </c:pt>
                <c:pt idx="632">
                  <c:v>78</c:v>
                </c:pt>
                <c:pt idx="633">
                  <c:v>93</c:v>
                </c:pt>
                <c:pt idx="634">
                  <c:v>75</c:v>
                </c:pt>
                <c:pt idx="635">
                  <c:v>117</c:v>
                </c:pt>
                <c:pt idx="636">
                  <c:v>103</c:v>
                </c:pt>
                <c:pt idx="637">
                  <c:v>88</c:v>
                </c:pt>
                <c:pt idx="638">
                  <c:v>122</c:v>
                </c:pt>
                <c:pt idx="639">
                  <c:v>94</c:v>
                </c:pt>
                <c:pt idx="640">
                  <c:v>62</c:v>
                </c:pt>
                <c:pt idx="641">
                  <c:v>73</c:v>
                </c:pt>
                <c:pt idx="642">
                  <c:v>55</c:v>
                </c:pt>
                <c:pt idx="643">
                  <c:v>69</c:v>
                </c:pt>
                <c:pt idx="644">
                  <c:v>79</c:v>
                </c:pt>
                <c:pt idx="645">
                  <c:v>77</c:v>
                </c:pt>
                <c:pt idx="646">
                  <c:v>103</c:v>
                </c:pt>
                <c:pt idx="647">
                  <c:v>79</c:v>
                </c:pt>
                <c:pt idx="648">
                  <c:v>117</c:v>
                </c:pt>
                <c:pt idx="649">
                  <c:v>106</c:v>
                </c:pt>
                <c:pt idx="650">
                  <c:v>82</c:v>
                </c:pt>
                <c:pt idx="651">
                  <c:v>79</c:v>
                </c:pt>
                <c:pt idx="652">
                  <c:v>72</c:v>
                </c:pt>
                <c:pt idx="653">
                  <c:v>68</c:v>
                </c:pt>
                <c:pt idx="654">
                  <c:v>58</c:v>
                </c:pt>
                <c:pt idx="655">
                  <c:v>93</c:v>
                </c:pt>
                <c:pt idx="656">
                  <c:v>65</c:v>
                </c:pt>
                <c:pt idx="657">
                  <c:v>85</c:v>
                </c:pt>
                <c:pt idx="658">
                  <c:v>90</c:v>
                </c:pt>
                <c:pt idx="659">
                  <c:v>118</c:v>
                </c:pt>
                <c:pt idx="660">
                  <c:v>114</c:v>
                </c:pt>
                <c:pt idx="661">
                  <c:v>91</c:v>
                </c:pt>
                <c:pt idx="662">
                  <c:v>86</c:v>
                </c:pt>
                <c:pt idx="663">
                  <c:v>102</c:v>
                </c:pt>
                <c:pt idx="664">
                  <c:v>82</c:v>
                </c:pt>
                <c:pt idx="665">
                  <c:v>85</c:v>
                </c:pt>
                <c:pt idx="666">
                  <c:v>105</c:v>
                </c:pt>
                <c:pt idx="667">
                  <c:v>95</c:v>
                </c:pt>
                <c:pt idx="668">
                  <c:v>83</c:v>
                </c:pt>
                <c:pt idx="669">
                  <c:v>88</c:v>
                </c:pt>
                <c:pt idx="670">
                  <c:v>85</c:v>
                </c:pt>
                <c:pt idx="671">
                  <c:v>118</c:v>
                </c:pt>
                <c:pt idx="672">
                  <c:v>146</c:v>
                </c:pt>
                <c:pt idx="673">
                  <c:v>112</c:v>
                </c:pt>
                <c:pt idx="674">
                  <c:v>108</c:v>
                </c:pt>
                <c:pt idx="675">
                  <c:v>97</c:v>
                </c:pt>
                <c:pt idx="676">
                  <c:v>84</c:v>
                </c:pt>
                <c:pt idx="677">
                  <c:v>101</c:v>
                </c:pt>
                <c:pt idx="678">
                  <c:v>100</c:v>
                </c:pt>
                <c:pt idx="679">
                  <c:v>65</c:v>
                </c:pt>
                <c:pt idx="680">
                  <c:v>100</c:v>
                </c:pt>
                <c:pt idx="681">
                  <c:v>88</c:v>
                </c:pt>
                <c:pt idx="682">
                  <c:v>141</c:v>
                </c:pt>
                <c:pt idx="683">
                  <c:v>132</c:v>
                </c:pt>
                <c:pt idx="684">
                  <c:v>120</c:v>
                </c:pt>
                <c:pt idx="685">
                  <c:v>110</c:v>
                </c:pt>
                <c:pt idx="686">
                  <c:v>159</c:v>
                </c:pt>
                <c:pt idx="687">
                  <c:v>144</c:v>
                </c:pt>
                <c:pt idx="688">
                  <c:v>125</c:v>
                </c:pt>
                <c:pt idx="689">
                  <c:v>95</c:v>
                </c:pt>
                <c:pt idx="690">
                  <c:v>83</c:v>
                </c:pt>
                <c:pt idx="691">
                  <c:v>100</c:v>
                </c:pt>
                <c:pt idx="692">
                  <c:v>120</c:v>
                </c:pt>
                <c:pt idx="693">
                  <c:v>126</c:v>
                </c:pt>
                <c:pt idx="694">
                  <c:v>118</c:v>
                </c:pt>
                <c:pt idx="695">
                  <c:v>158</c:v>
                </c:pt>
                <c:pt idx="696">
                  <c:v>164</c:v>
                </c:pt>
                <c:pt idx="697">
                  <c:v>186</c:v>
                </c:pt>
                <c:pt idx="698">
                  <c:v>156</c:v>
                </c:pt>
                <c:pt idx="699">
                  <c:v>140</c:v>
                </c:pt>
                <c:pt idx="700">
                  <c:v>138</c:v>
                </c:pt>
                <c:pt idx="701">
                  <c:v>106</c:v>
                </c:pt>
                <c:pt idx="702">
                  <c:v>106</c:v>
                </c:pt>
                <c:pt idx="703">
                  <c:v>108</c:v>
                </c:pt>
                <c:pt idx="704">
                  <c:v>135</c:v>
                </c:pt>
                <c:pt idx="705">
                  <c:v>132</c:v>
                </c:pt>
                <c:pt idx="706">
                  <c:v>126</c:v>
                </c:pt>
                <c:pt idx="707">
                  <c:v>145</c:v>
                </c:pt>
                <c:pt idx="708">
                  <c:v>162</c:v>
                </c:pt>
                <c:pt idx="709">
                  <c:v>139</c:v>
                </c:pt>
                <c:pt idx="710">
                  <c:v>133</c:v>
                </c:pt>
                <c:pt idx="711">
                  <c:v>124</c:v>
                </c:pt>
                <c:pt idx="712">
                  <c:v>115</c:v>
                </c:pt>
                <c:pt idx="713">
                  <c:v>78</c:v>
                </c:pt>
                <c:pt idx="714">
                  <c:v>122</c:v>
                </c:pt>
                <c:pt idx="715">
                  <c:v>93</c:v>
                </c:pt>
                <c:pt idx="716">
                  <c:v>92</c:v>
                </c:pt>
                <c:pt idx="717">
                  <c:v>108</c:v>
                </c:pt>
                <c:pt idx="718">
                  <c:v>125</c:v>
                </c:pt>
                <c:pt idx="719">
                  <c:v>103</c:v>
                </c:pt>
                <c:pt idx="720">
                  <c:v>136</c:v>
                </c:pt>
                <c:pt idx="721">
                  <c:v>105</c:v>
                </c:pt>
                <c:pt idx="722">
                  <c:v>128</c:v>
                </c:pt>
                <c:pt idx="723">
                  <c:v>78</c:v>
                </c:pt>
                <c:pt idx="724">
                  <c:v>91</c:v>
                </c:pt>
                <c:pt idx="725">
                  <c:v>87</c:v>
                </c:pt>
                <c:pt idx="726">
                  <c:v>94</c:v>
                </c:pt>
                <c:pt idx="727">
                  <c:v>69</c:v>
                </c:pt>
                <c:pt idx="728">
                  <c:v>79</c:v>
                </c:pt>
                <c:pt idx="729">
                  <c:v>90</c:v>
                </c:pt>
                <c:pt idx="730">
                  <c:v>88</c:v>
                </c:pt>
                <c:pt idx="731">
                  <c:v>120</c:v>
                </c:pt>
                <c:pt idx="732">
                  <c:v>131</c:v>
                </c:pt>
                <c:pt idx="733">
                  <c:v>102</c:v>
                </c:pt>
                <c:pt idx="734">
                  <c:v>125</c:v>
                </c:pt>
                <c:pt idx="735">
                  <c:v>117</c:v>
                </c:pt>
                <c:pt idx="736">
                  <c:v>88</c:v>
                </c:pt>
                <c:pt idx="737">
                  <c:v>79</c:v>
                </c:pt>
                <c:pt idx="738">
                  <c:v>70</c:v>
                </c:pt>
                <c:pt idx="739">
                  <c:v>58</c:v>
                </c:pt>
                <c:pt idx="740">
                  <c:v>107</c:v>
                </c:pt>
                <c:pt idx="741">
                  <c:v>106</c:v>
                </c:pt>
                <c:pt idx="742">
                  <c:v>144</c:v>
                </c:pt>
                <c:pt idx="743">
                  <c:v>127</c:v>
                </c:pt>
                <c:pt idx="744">
                  <c:v>134</c:v>
                </c:pt>
                <c:pt idx="745">
                  <c:v>145</c:v>
                </c:pt>
                <c:pt idx="746">
                  <c:v>137</c:v>
                </c:pt>
                <c:pt idx="747">
                  <c:v>73</c:v>
                </c:pt>
                <c:pt idx="748">
                  <c:v>96</c:v>
                </c:pt>
                <c:pt idx="749">
                  <c:v>74</c:v>
                </c:pt>
                <c:pt idx="750">
                  <c:v>82</c:v>
                </c:pt>
                <c:pt idx="751">
                  <c:v>69</c:v>
                </c:pt>
                <c:pt idx="752">
                  <c:v>74</c:v>
                </c:pt>
                <c:pt idx="753">
                  <c:v>88</c:v>
                </c:pt>
                <c:pt idx="754">
                  <c:v>98</c:v>
                </c:pt>
                <c:pt idx="755">
                  <c:v>106</c:v>
                </c:pt>
                <c:pt idx="756">
                  <c:v>108</c:v>
                </c:pt>
                <c:pt idx="757">
                  <c:v>112</c:v>
                </c:pt>
                <c:pt idx="758">
                  <c:v>117</c:v>
                </c:pt>
                <c:pt idx="759">
                  <c:v>99</c:v>
                </c:pt>
                <c:pt idx="760">
                  <c:v>109</c:v>
                </c:pt>
                <c:pt idx="761">
                  <c:v>82</c:v>
                </c:pt>
                <c:pt idx="762">
                  <c:v>83</c:v>
                </c:pt>
                <c:pt idx="763">
                  <c:v>85</c:v>
                </c:pt>
                <c:pt idx="764">
                  <c:v>97</c:v>
                </c:pt>
                <c:pt idx="765">
                  <c:v>84</c:v>
                </c:pt>
                <c:pt idx="766">
                  <c:v>102</c:v>
                </c:pt>
                <c:pt idx="767">
                  <c:v>128</c:v>
                </c:pt>
                <c:pt idx="768">
                  <c:v>110</c:v>
                </c:pt>
                <c:pt idx="769">
                  <c:v>116</c:v>
                </c:pt>
                <c:pt idx="770">
                  <c:v>118</c:v>
                </c:pt>
                <c:pt idx="771">
                  <c:v>98</c:v>
                </c:pt>
                <c:pt idx="772">
                  <c:v>77</c:v>
                </c:pt>
                <c:pt idx="773">
                  <c:v>119</c:v>
                </c:pt>
                <c:pt idx="774">
                  <c:v>78</c:v>
                </c:pt>
                <c:pt idx="775">
                  <c:v>67</c:v>
                </c:pt>
                <c:pt idx="776">
                  <c:v>76</c:v>
                </c:pt>
                <c:pt idx="777">
                  <c:v>81</c:v>
                </c:pt>
                <c:pt idx="778">
                  <c:v>82</c:v>
                </c:pt>
                <c:pt idx="779">
                  <c:v>90</c:v>
                </c:pt>
                <c:pt idx="780">
                  <c:v>99</c:v>
                </c:pt>
                <c:pt idx="781">
                  <c:v>119</c:v>
                </c:pt>
                <c:pt idx="782">
                  <c:v>109</c:v>
                </c:pt>
                <c:pt idx="783">
                  <c:v>74</c:v>
                </c:pt>
                <c:pt idx="784">
                  <c:v>79</c:v>
                </c:pt>
                <c:pt idx="785">
                  <c:v>81</c:v>
                </c:pt>
                <c:pt idx="786">
                  <c:v>60</c:v>
                </c:pt>
                <c:pt idx="787">
                  <c:v>53</c:v>
                </c:pt>
                <c:pt idx="788">
                  <c:v>81</c:v>
                </c:pt>
                <c:pt idx="789">
                  <c:v>99</c:v>
                </c:pt>
                <c:pt idx="790">
                  <c:v>120</c:v>
                </c:pt>
                <c:pt idx="791">
                  <c:v>98</c:v>
                </c:pt>
                <c:pt idx="792">
                  <c:v>86</c:v>
                </c:pt>
                <c:pt idx="793">
                  <c:v>95</c:v>
                </c:pt>
                <c:pt idx="794">
                  <c:v>130</c:v>
                </c:pt>
                <c:pt idx="795">
                  <c:v>57</c:v>
                </c:pt>
                <c:pt idx="796">
                  <c:v>72</c:v>
                </c:pt>
                <c:pt idx="797">
                  <c:v>71</c:v>
                </c:pt>
                <c:pt idx="798">
                  <c:v>56</c:v>
                </c:pt>
                <c:pt idx="799">
                  <c:v>73</c:v>
                </c:pt>
                <c:pt idx="800">
                  <c:v>73</c:v>
                </c:pt>
                <c:pt idx="801">
                  <c:v>87</c:v>
                </c:pt>
                <c:pt idx="802">
                  <c:v>87</c:v>
                </c:pt>
                <c:pt idx="803">
                  <c:v>92</c:v>
                </c:pt>
                <c:pt idx="804">
                  <c:v>106</c:v>
                </c:pt>
                <c:pt idx="805">
                  <c:v>108</c:v>
                </c:pt>
                <c:pt idx="806">
                  <c:v>96</c:v>
                </c:pt>
                <c:pt idx="807">
                  <c:v>64</c:v>
                </c:pt>
                <c:pt idx="808">
                  <c:v>64</c:v>
                </c:pt>
                <c:pt idx="809">
                  <c:v>93</c:v>
                </c:pt>
                <c:pt idx="810">
                  <c:v>84</c:v>
                </c:pt>
                <c:pt idx="811">
                  <c:v>70</c:v>
                </c:pt>
                <c:pt idx="812">
                  <c:v>75</c:v>
                </c:pt>
                <c:pt idx="813">
                  <c:v>73</c:v>
                </c:pt>
                <c:pt idx="814">
                  <c:v>81</c:v>
                </c:pt>
                <c:pt idx="815">
                  <c:v>81</c:v>
                </c:pt>
                <c:pt idx="816">
                  <c:v>79</c:v>
                </c:pt>
                <c:pt idx="817">
                  <c:v>86</c:v>
                </c:pt>
                <c:pt idx="818">
                  <c:v>145</c:v>
                </c:pt>
                <c:pt idx="819">
                  <c:v>85</c:v>
                </c:pt>
                <c:pt idx="820">
                  <c:v>73</c:v>
                </c:pt>
                <c:pt idx="821">
                  <c:v>75</c:v>
                </c:pt>
                <c:pt idx="822">
                  <c:v>43</c:v>
                </c:pt>
                <c:pt idx="823">
                  <c:v>59</c:v>
                </c:pt>
                <c:pt idx="824">
                  <c:v>71</c:v>
                </c:pt>
                <c:pt idx="825">
                  <c:v>68</c:v>
                </c:pt>
                <c:pt idx="826">
                  <c:v>53</c:v>
                </c:pt>
                <c:pt idx="827">
                  <c:v>91</c:v>
                </c:pt>
                <c:pt idx="828">
                  <c:v>89</c:v>
                </c:pt>
                <c:pt idx="829">
                  <c:v>99</c:v>
                </c:pt>
                <c:pt idx="830">
                  <c:v>67</c:v>
                </c:pt>
                <c:pt idx="831">
                  <c:v>47</c:v>
                </c:pt>
                <c:pt idx="832">
                  <c:v>58</c:v>
                </c:pt>
                <c:pt idx="833">
                  <c:v>52</c:v>
                </c:pt>
                <c:pt idx="834">
                  <c:v>57</c:v>
                </c:pt>
                <c:pt idx="835">
                  <c:v>51</c:v>
                </c:pt>
                <c:pt idx="836">
                  <c:v>62</c:v>
                </c:pt>
                <c:pt idx="837">
                  <c:v>66</c:v>
                </c:pt>
                <c:pt idx="838">
                  <c:v>79</c:v>
                </c:pt>
                <c:pt idx="839">
                  <c:v>80</c:v>
                </c:pt>
                <c:pt idx="840">
                  <c:v>79</c:v>
                </c:pt>
                <c:pt idx="841">
                  <c:v>62</c:v>
                </c:pt>
                <c:pt idx="842">
                  <c:v>79</c:v>
                </c:pt>
                <c:pt idx="843">
                  <c:v>55</c:v>
                </c:pt>
                <c:pt idx="844">
                  <c:v>77</c:v>
                </c:pt>
                <c:pt idx="845">
                  <c:v>61</c:v>
                </c:pt>
                <c:pt idx="846">
                  <c:v>59</c:v>
                </c:pt>
                <c:pt idx="847">
                  <c:v>48</c:v>
                </c:pt>
                <c:pt idx="848">
                  <c:v>58</c:v>
                </c:pt>
                <c:pt idx="849">
                  <c:v>69</c:v>
                </c:pt>
                <c:pt idx="850">
                  <c:v>55</c:v>
                </c:pt>
                <c:pt idx="851">
                  <c:v>73</c:v>
                </c:pt>
                <c:pt idx="852">
                  <c:v>59</c:v>
                </c:pt>
                <c:pt idx="853">
                  <c:v>87</c:v>
                </c:pt>
                <c:pt idx="854">
                  <c:v>80</c:v>
                </c:pt>
                <c:pt idx="855">
                  <c:v>53</c:v>
                </c:pt>
                <c:pt idx="856">
                  <c:v>42</c:v>
                </c:pt>
                <c:pt idx="857">
                  <c:v>31</c:v>
                </c:pt>
                <c:pt idx="858">
                  <c:v>66</c:v>
                </c:pt>
                <c:pt idx="859">
                  <c:v>55</c:v>
                </c:pt>
                <c:pt idx="860">
                  <c:v>52</c:v>
                </c:pt>
                <c:pt idx="861">
                  <c:v>58</c:v>
                </c:pt>
                <c:pt idx="862">
                  <c:v>49</c:v>
                </c:pt>
                <c:pt idx="863">
                  <c:v>77</c:v>
                </c:pt>
                <c:pt idx="864">
                  <c:v>70</c:v>
                </c:pt>
                <c:pt idx="865">
                  <c:v>74</c:v>
                </c:pt>
                <c:pt idx="866">
                  <c:v>99</c:v>
                </c:pt>
                <c:pt idx="867">
                  <c:v>59</c:v>
                </c:pt>
                <c:pt idx="868">
                  <c:v>56</c:v>
                </c:pt>
                <c:pt idx="869">
                  <c:v>47</c:v>
                </c:pt>
                <c:pt idx="870">
                  <c:v>42</c:v>
                </c:pt>
                <c:pt idx="871">
                  <c:v>43</c:v>
                </c:pt>
                <c:pt idx="872">
                  <c:v>62</c:v>
                </c:pt>
                <c:pt idx="873">
                  <c:v>58</c:v>
                </c:pt>
                <c:pt idx="874">
                  <c:v>64</c:v>
                </c:pt>
                <c:pt idx="875">
                  <c:v>58</c:v>
                </c:pt>
                <c:pt idx="876">
                  <c:v>92</c:v>
                </c:pt>
                <c:pt idx="877">
                  <c:v>113</c:v>
                </c:pt>
                <c:pt idx="878">
                  <c:v>129</c:v>
                </c:pt>
                <c:pt idx="879">
                  <c:v>81</c:v>
                </c:pt>
                <c:pt idx="880">
                  <c:v>96</c:v>
                </c:pt>
                <c:pt idx="881">
                  <c:v>86</c:v>
                </c:pt>
                <c:pt idx="882">
                  <c:v>65</c:v>
                </c:pt>
                <c:pt idx="883">
                  <c:v>82</c:v>
                </c:pt>
                <c:pt idx="884">
                  <c:v>79</c:v>
                </c:pt>
                <c:pt idx="885">
                  <c:v>84</c:v>
                </c:pt>
                <c:pt idx="886">
                  <c:v>84</c:v>
                </c:pt>
                <c:pt idx="887">
                  <c:v>114</c:v>
                </c:pt>
                <c:pt idx="888">
                  <c:v>121</c:v>
                </c:pt>
                <c:pt idx="889">
                  <c:v>96</c:v>
                </c:pt>
                <c:pt idx="890">
                  <c:v>87</c:v>
                </c:pt>
                <c:pt idx="891">
                  <c:v>89</c:v>
                </c:pt>
                <c:pt idx="892">
                  <c:v>92</c:v>
                </c:pt>
                <c:pt idx="893">
                  <c:v>77</c:v>
                </c:pt>
                <c:pt idx="894">
                  <c:v>72</c:v>
                </c:pt>
                <c:pt idx="895">
                  <c:v>68</c:v>
                </c:pt>
                <c:pt idx="896">
                  <c:v>93</c:v>
                </c:pt>
                <c:pt idx="897">
                  <c:v>74</c:v>
                </c:pt>
                <c:pt idx="898">
                  <c:v>70</c:v>
                </c:pt>
                <c:pt idx="899">
                  <c:v>83</c:v>
                </c:pt>
                <c:pt idx="900">
                  <c:v>79</c:v>
                </c:pt>
                <c:pt idx="901">
                  <c:v>74</c:v>
                </c:pt>
                <c:pt idx="902">
                  <c:v>65</c:v>
                </c:pt>
                <c:pt idx="903">
                  <c:v>65</c:v>
                </c:pt>
                <c:pt idx="904">
                  <c:v>51</c:v>
                </c:pt>
                <c:pt idx="905">
                  <c:v>62</c:v>
                </c:pt>
                <c:pt idx="906">
                  <c:v>39</c:v>
                </c:pt>
                <c:pt idx="907">
                  <c:v>68</c:v>
                </c:pt>
                <c:pt idx="908">
                  <c:v>42</c:v>
                </c:pt>
                <c:pt idx="909">
                  <c:v>72</c:v>
                </c:pt>
                <c:pt idx="910">
                  <c:v>56</c:v>
                </c:pt>
                <c:pt idx="911">
                  <c:v>65</c:v>
                </c:pt>
                <c:pt idx="912">
                  <c:v>59</c:v>
                </c:pt>
                <c:pt idx="913">
                  <c:v>82</c:v>
                </c:pt>
                <c:pt idx="914">
                  <c:v>92</c:v>
                </c:pt>
                <c:pt idx="915">
                  <c:v>83</c:v>
                </c:pt>
                <c:pt idx="916">
                  <c:v>68</c:v>
                </c:pt>
                <c:pt idx="917">
                  <c:v>68</c:v>
                </c:pt>
                <c:pt idx="918">
                  <c:v>63</c:v>
                </c:pt>
                <c:pt idx="919">
                  <c:v>45</c:v>
                </c:pt>
                <c:pt idx="920">
                  <c:v>38</c:v>
                </c:pt>
                <c:pt idx="921">
                  <c:v>40</c:v>
                </c:pt>
                <c:pt idx="922">
                  <c:v>68</c:v>
                </c:pt>
                <c:pt idx="923">
                  <c:v>58</c:v>
                </c:pt>
                <c:pt idx="924">
                  <c:v>62</c:v>
                </c:pt>
                <c:pt idx="925">
                  <c:v>75</c:v>
                </c:pt>
                <c:pt idx="926">
                  <c:v>54</c:v>
                </c:pt>
                <c:pt idx="927">
                  <c:v>53</c:v>
                </c:pt>
                <c:pt idx="928">
                  <c:v>55</c:v>
                </c:pt>
                <c:pt idx="929">
                  <c:v>44</c:v>
                </c:pt>
                <c:pt idx="930">
                  <c:v>43</c:v>
                </c:pt>
                <c:pt idx="931">
                  <c:v>51</c:v>
                </c:pt>
                <c:pt idx="932">
                  <c:v>47</c:v>
                </c:pt>
                <c:pt idx="933">
                  <c:v>61</c:v>
                </c:pt>
                <c:pt idx="934">
                  <c:v>40</c:v>
                </c:pt>
                <c:pt idx="935">
                  <c:v>51</c:v>
                </c:pt>
                <c:pt idx="936">
                  <c:v>61</c:v>
                </c:pt>
                <c:pt idx="937">
                  <c:v>86</c:v>
                </c:pt>
                <c:pt idx="938">
                  <c:v>83</c:v>
                </c:pt>
                <c:pt idx="939">
                  <c:v>57</c:v>
                </c:pt>
                <c:pt idx="940">
                  <c:v>45</c:v>
                </c:pt>
                <c:pt idx="941">
                  <c:v>27</c:v>
                </c:pt>
                <c:pt idx="942">
                  <c:v>61</c:v>
                </c:pt>
                <c:pt idx="943">
                  <c:v>48</c:v>
                </c:pt>
                <c:pt idx="944">
                  <c:v>35</c:v>
                </c:pt>
                <c:pt idx="945">
                  <c:v>45</c:v>
                </c:pt>
                <c:pt idx="946">
                  <c:v>53</c:v>
                </c:pt>
                <c:pt idx="947">
                  <c:v>55</c:v>
                </c:pt>
                <c:pt idx="948">
                  <c:v>88</c:v>
                </c:pt>
                <c:pt idx="949">
                  <c:v>49</c:v>
                </c:pt>
                <c:pt idx="950">
                  <c:v>58</c:v>
                </c:pt>
                <c:pt idx="951">
                  <c:v>34</c:v>
                </c:pt>
                <c:pt idx="952">
                  <c:v>38</c:v>
                </c:pt>
                <c:pt idx="953">
                  <c:v>48</c:v>
                </c:pt>
                <c:pt idx="954">
                  <c:v>46</c:v>
                </c:pt>
                <c:pt idx="955">
                  <c:v>46</c:v>
                </c:pt>
                <c:pt idx="956">
                  <c:v>55</c:v>
                </c:pt>
                <c:pt idx="957">
                  <c:v>68</c:v>
                </c:pt>
                <c:pt idx="958">
                  <c:v>66</c:v>
                </c:pt>
                <c:pt idx="959">
                  <c:v>71</c:v>
                </c:pt>
                <c:pt idx="960">
                  <c:v>62</c:v>
                </c:pt>
                <c:pt idx="961">
                  <c:v>69</c:v>
                </c:pt>
                <c:pt idx="962">
                  <c:v>55</c:v>
                </c:pt>
                <c:pt idx="963">
                  <c:v>50</c:v>
                </c:pt>
                <c:pt idx="964">
                  <c:v>77</c:v>
                </c:pt>
                <c:pt idx="965">
                  <c:v>70</c:v>
                </c:pt>
                <c:pt idx="966">
                  <c:v>53</c:v>
                </c:pt>
                <c:pt idx="967">
                  <c:v>47</c:v>
                </c:pt>
                <c:pt idx="968">
                  <c:v>64</c:v>
                </c:pt>
                <c:pt idx="969">
                  <c:v>55</c:v>
                </c:pt>
                <c:pt idx="970">
                  <c:v>65</c:v>
                </c:pt>
                <c:pt idx="971">
                  <c:v>67</c:v>
                </c:pt>
                <c:pt idx="972">
                  <c:v>76</c:v>
                </c:pt>
                <c:pt idx="973">
                  <c:v>104</c:v>
                </c:pt>
                <c:pt idx="974">
                  <c:v>95</c:v>
                </c:pt>
                <c:pt idx="975">
                  <c:v>78</c:v>
                </c:pt>
                <c:pt idx="976">
                  <c:v>57</c:v>
                </c:pt>
                <c:pt idx="977">
                  <c:v>81</c:v>
                </c:pt>
                <c:pt idx="978">
                  <c:v>47</c:v>
                </c:pt>
                <c:pt idx="979">
                  <c:v>57</c:v>
                </c:pt>
                <c:pt idx="980">
                  <c:v>48</c:v>
                </c:pt>
                <c:pt idx="981">
                  <c:v>55</c:v>
                </c:pt>
                <c:pt idx="982">
                  <c:v>65</c:v>
                </c:pt>
                <c:pt idx="983">
                  <c:v>71</c:v>
                </c:pt>
                <c:pt idx="984">
                  <c:v>68</c:v>
                </c:pt>
                <c:pt idx="985">
                  <c:v>73</c:v>
                </c:pt>
                <c:pt idx="986">
                  <c:v>86</c:v>
                </c:pt>
                <c:pt idx="987">
                  <c:v>63</c:v>
                </c:pt>
                <c:pt idx="988">
                  <c:v>69</c:v>
                </c:pt>
                <c:pt idx="989">
                  <c:v>61</c:v>
                </c:pt>
                <c:pt idx="990">
                  <c:v>58</c:v>
                </c:pt>
                <c:pt idx="991">
                  <c:v>57</c:v>
                </c:pt>
                <c:pt idx="992">
                  <c:v>64</c:v>
                </c:pt>
                <c:pt idx="993">
                  <c:v>64</c:v>
                </c:pt>
                <c:pt idx="994">
                  <c:v>62</c:v>
                </c:pt>
                <c:pt idx="995">
                  <c:v>66</c:v>
                </c:pt>
                <c:pt idx="996">
                  <c:v>81</c:v>
                </c:pt>
                <c:pt idx="997">
                  <c:v>63</c:v>
                </c:pt>
                <c:pt idx="998">
                  <c:v>85</c:v>
                </c:pt>
                <c:pt idx="999">
                  <c:v>62</c:v>
                </c:pt>
                <c:pt idx="1000">
                  <c:v>59</c:v>
                </c:pt>
                <c:pt idx="1001">
                  <c:v>56</c:v>
                </c:pt>
                <c:pt idx="1002">
                  <c:v>59</c:v>
                </c:pt>
                <c:pt idx="1003">
                  <c:v>78</c:v>
                </c:pt>
                <c:pt idx="1004">
                  <c:v>64</c:v>
                </c:pt>
                <c:pt idx="1005">
                  <c:v>71</c:v>
                </c:pt>
                <c:pt idx="1006">
                  <c:v>57</c:v>
                </c:pt>
                <c:pt idx="1007">
                  <c:v>86</c:v>
                </c:pt>
                <c:pt idx="1008">
                  <c:v>83</c:v>
                </c:pt>
                <c:pt idx="1009">
                  <c:v>77</c:v>
                </c:pt>
                <c:pt idx="1010">
                  <c:v>107</c:v>
                </c:pt>
                <c:pt idx="1011">
                  <c:v>72</c:v>
                </c:pt>
                <c:pt idx="1012">
                  <c:v>66</c:v>
                </c:pt>
                <c:pt idx="1013">
                  <c:v>73</c:v>
                </c:pt>
                <c:pt idx="1014">
                  <c:v>47</c:v>
                </c:pt>
                <c:pt idx="1015">
                  <c:v>60</c:v>
                </c:pt>
                <c:pt idx="1016">
                  <c:v>75</c:v>
                </c:pt>
                <c:pt idx="1017">
                  <c:v>81</c:v>
                </c:pt>
                <c:pt idx="1018">
                  <c:v>55</c:v>
                </c:pt>
                <c:pt idx="1019">
                  <c:v>89</c:v>
                </c:pt>
                <c:pt idx="1020">
                  <c:v>96</c:v>
                </c:pt>
                <c:pt idx="1021">
                  <c:v>93</c:v>
                </c:pt>
                <c:pt idx="1022">
                  <c:v>115</c:v>
                </c:pt>
                <c:pt idx="1023">
                  <c:v>79</c:v>
                </c:pt>
                <c:pt idx="1024">
                  <c:v>85</c:v>
                </c:pt>
                <c:pt idx="1025">
                  <c:v>63</c:v>
                </c:pt>
                <c:pt idx="1026">
                  <c:v>59</c:v>
                </c:pt>
                <c:pt idx="1027">
                  <c:v>75</c:v>
                </c:pt>
                <c:pt idx="1028">
                  <c:v>86</c:v>
                </c:pt>
                <c:pt idx="1029">
                  <c:v>104</c:v>
                </c:pt>
                <c:pt idx="1030">
                  <c:v>107</c:v>
                </c:pt>
                <c:pt idx="1031">
                  <c:v>129</c:v>
                </c:pt>
                <c:pt idx="1032">
                  <c:v>117</c:v>
                </c:pt>
                <c:pt idx="1033">
                  <c:v>145</c:v>
                </c:pt>
                <c:pt idx="1034">
                  <c:v>142</c:v>
                </c:pt>
                <c:pt idx="1035">
                  <c:v>89</c:v>
                </c:pt>
                <c:pt idx="1036">
                  <c:v>127</c:v>
                </c:pt>
                <c:pt idx="1037">
                  <c:v>100</c:v>
                </c:pt>
                <c:pt idx="1038">
                  <c:v>64</c:v>
                </c:pt>
                <c:pt idx="1039">
                  <c:v>59</c:v>
                </c:pt>
                <c:pt idx="1040">
                  <c:v>64</c:v>
                </c:pt>
                <c:pt idx="1041">
                  <c:v>97</c:v>
                </c:pt>
                <c:pt idx="1042">
                  <c:v>69</c:v>
                </c:pt>
                <c:pt idx="1043">
                  <c:v>73</c:v>
                </c:pt>
                <c:pt idx="1044">
                  <c:v>82</c:v>
                </c:pt>
                <c:pt idx="1045">
                  <c:v>72</c:v>
                </c:pt>
                <c:pt idx="1046">
                  <c:v>109</c:v>
                </c:pt>
                <c:pt idx="1047">
                  <c:v>78</c:v>
                </c:pt>
                <c:pt idx="1048">
                  <c:v>77</c:v>
                </c:pt>
                <c:pt idx="1049">
                  <c:v>52</c:v>
                </c:pt>
                <c:pt idx="1050">
                  <c:v>54</c:v>
                </c:pt>
                <c:pt idx="1051">
                  <c:v>32</c:v>
                </c:pt>
                <c:pt idx="1052">
                  <c:v>62</c:v>
                </c:pt>
                <c:pt idx="1053">
                  <c:v>49</c:v>
                </c:pt>
                <c:pt idx="1054">
                  <c:v>79</c:v>
                </c:pt>
                <c:pt idx="1055">
                  <c:v>81</c:v>
                </c:pt>
                <c:pt idx="1056">
                  <c:v>97</c:v>
                </c:pt>
                <c:pt idx="1057">
                  <c:v>111</c:v>
                </c:pt>
                <c:pt idx="1058">
                  <c:v>107</c:v>
                </c:pt>
                <c:pt idx="1059">
                  <c:v>81</c:v>
                </c:pt>
                <c:pt idx="1060">
                  <c:v>65</c:v>
                </c:pt>
                <c:pt idx="1061">
                  <c:v>73</c:v>
                </c:pt>
                <c:pt idx="1062">
                  <c:v>59</c:v>
                </c:pt>
                <c:pt idx="1063">
                  <c:v>62</c:v>
                </c:pt>
                <c:pt idx="1064">
                  <c:v>46</c:v>
                </c:pt>
                <c:pt idx="1065">
                  <c:v>87</c:v>
                </c:pt>
                <c:pt idx="1066">
                  <c:v>93</c:v>
                </c:pt>
                <c:pt idx="1067">
                  <c:v>79</c:v>
                </c:pt>
                <c:pt idx="1068">
                  <c:v>110</c:v>
                </c:pt>
                <c:pt idx="1069">
                  <c:v>95</c:v>
                </c:pt>
                <c:pt idx="1070">
                  <c:v>89</c:v>
                </c:pt>
                <c:pt idx="1071">
                  <c:v>85</c:v>
                </c:pt>
                <c:pt idx="1072">
                  <c:v>96</c:v>
                </c:pt>
                <c:pt idx="1073">
                  <c:v>81</c:v>
                </c:pt>
                <c:pt idx="1074">
                  <c:v>84</c:v>
                </c:pt>
                <c:pt idx="1075">
                  <c:v>73</c:v>
                </c:pt>
                <c:pt idx="1076">
                  <c:v>99</c:v>
                </c:pt>
                <c:pt idx="1077">
                  <c:v>89</c:v>
                </c:pt>
                <c:pt idx="1078">
                  <c:v>90</c:v>
                </c:pt>
                <c:pt idx="1079">
                  <c:v>108</c:v>
                </c:pt>
                <c:pt idx="1080">
                  <c:v>103</c:v>
                </c:pt>
                <c:pt idx="1081">
                  <c:v>128</c:v>
                </c:pt>
                <c:pt idx="1082">
                  <c:v>115</c:v>
                </c:pt>
                <c:pt idx="1083">
                  <c:v>124</c:v>
                </c:pt>
                <c:pt idx="1084">
                  <c:v>130</c:v>
                </c:pt>
                <c:pt idx="1085">
                  <c:v>113</c:v>
                </c:pt>
                <c:pt idx="1086">
                  <c:v>100</c:v>
                </c:pt>
                <c:pt idx="1087">
                  <c:v>96</c:v>
                </c:pt>
                <c:pt idx="1088">
                  <c:v>105</c:v>
                </c:pt>
                <c:pt idx="1089">
                  <c:v>103</c:v>
                </c:pt>
                <c:pt idx="1090">
                  <c:v>96</c:v>
                </c:pt>
                <c:pt idx="1091">
                  <c:v>93</c:v>
                </c:pt>
                <c:pt idx="1092">
                  <c:v>95</c:v>
                </c:pt>
                <c:pt idx="1093">
                  <c:v>125</c:v>
                </c:pt>
                <c:pt idx="1094">
                  <c:v>93</c:v>
                </c:pt>
                <c:pt idx="1095">
                  <c:v>87</c:v>
                </c:pt>
                <c:pt idx="1096">
                  <c:v>87</c:v>
                </c:pt>
                <c:pt idx="1097">
                  <c:v>89</c:v>
                </c:pt>
                <c:pt idx="1098">
                  <c:v>105</c:v>
                </c:pt>
                <c:pt idx="1099">
                  <c:v>56</c:v>
                </c:pt>
                <c:pt idx="1100">
                  <c:v>63</c:v>
                </c:pt>
                <c:pt idx="1101">
                  <c:v>106</c:v>
                </c:pt>
                <c:pt idx="1102">
                  <c:v>102</c:v>
                </c:pt>
                <c:pt idx="1103">
                  <c:v>116</c:v>
                </c:pt>
                <c:pt idx="1104">
                  <c:v>96</c:v>
                </c:pt>
                <c:pt idx="1105">
                  <c:v>129</c:v>
                </c:pt>
                <c:pt idx="1106">
                  <c:v>98</c:v>
                </c:pt>
                <c:pt idx="1107">
                  <c:v>91</c:v>
                </c:pt>
                <c:pt idx="1108">
                  <c:v>73</c:v>
                </c:pt>
                <c:pt idx="1109">
                  <c:v>78</c:v>
                </c:pt>
                <c:pt idx="1110">
                  <c:v>84</c:v>
                </c:pt>
                <c:pt idx="1111">
                  <c:v>106</c:v>
                </c:pt>
                <c:pt idx="1112">
                  <c:v>86</c:v>
                </c:pt>
                <c:pt idx="1113">
                  <c:v>123</c:v>
                </c:pt>
                <c:pt idx="1114">
                  <c:v>133</c:v>
                </c:pt>
                <c:pt idx="1115">
                  <c:v>121</c:v>
                </c:pt>
                <c:pt idx="1116">
                  <c:v>178</c:v>
                </c:pt>
                <c:pt idx="1117">
                  <c:v>157</c:v>
                </c:pt>
                <c:pt idx="1118">
                  <c:v>147</c:v>
                </c:pt>
                <c:pt idx="1119">
                  <c:v>111</c:v>
                </c:pt>
                <c:pt idx="1120">
                  <c:v>118</c:v>
                </c:pt>
                <c:pt idx="1121">
                  <c:v>66</c:v>
                </c:pt>
                <c:pt idx="1122">
                  <c:v>87</c:v>
                </c:pt>
                <c:pt idx="1123">
                  <c:v>97</c:v>
                </c:pt>
                <c:pt idx="1124">
                  <c:v>58</c:v>
                </c:pt>
                <c:pt idx="1125">
                  <c:v>75</c:v>
                </c:pt>
                <c:pt idx="1126">
                  <c:v>129</c:v>
                </c:pt>
                <c:pt idx="1127">
                  <c:v>126</c:v>
                </c:pt>
                <c:pt idx="1128">
                  <c:v>128</c:v>
                </c:pt>
                <c:pt idx="1129">
                  <c:v>129</c:v>
                </c:pt>
                <c:pt idx="1130">
                  <c:v>121</c:v>
                </c:pt>
                <c:pt idx="1131">
                  <c:v>87</c:v>
                </c:pt>
                <c:pt idx="1132">
                  <c:v>88</c:v>
                </c:pt>
                <c:pt idx="1133">
                  <c:v>69</c:v>
                </c:pt>
                <c:pt idx="1134">
                  <c:v>71</c:v>
                </c:pt>
                <c:pt idx="1135">
                  <c:v>83</c:v>
                </c:pt>
                <c:pt idx="1136">
                  <c:v>89</c:v>
                </c:pt>
                <c:pt idx="1137">
                  <c:v>87</c:v>
                </c:pt>
                <c:pt idx="1138">
                  <c:v>82</c:v>
                </c:pt>
                <c:pt idx="1139">
                  <c:v>154</c:v>
                </c:pt>
                <c:pt idx="1140">
                  <c:v>94</c:v>
                </c:pt>
                <c:pt idx="1141">
                  <c:v>95</c:v>
                </c:pt>
                <c:pt idx="1142">
                  <c:v>102</c:v>
                </c:pt>
                <c:pt idx="1143">
                  <c:v>75</c:v>
                </c:pt>
                <c:pt idx="1144">
                  <c:v>79</c:v>
                </c:pt>
                <c:pt idx="1145">
                  <c:v>82</c:v>
                </c:pt>
                <c:pt idx="1146">
                  <c:v>67</c:v>
                </c:pt>
                <c:pt idx="1147">
                  <c:v>40</c:v>
                </c:pt>
                <c:pt idx="1148">
                  <c:v>72</c:v>
                </c:pt>
                <c:pt idx="1149">
                  <c:v>85</c:v>
                </c:pt>
                <c:pt idx="1150">
                  <c:v>73</c:v>
                </c:pt>
                <c:pt idx="1151">
                  <c:v>85</c:v>
                </c:pt>
                <c:pt idx="1152">
                  <c:v>105</c:v>
                </c:pt>
                <c:pt idx="1153">
                  <c:v>111</c:v>
                </c:pt>
                <c:pt idx="1154">
                  <c:v>109</c:v>
                </c:pt>
                <c:pt idx="1155">
                  <c:v>96</c:v>
                </c:pt>
                <c:pt idx="1156">
                  <c:v>106</c:v>
                </c:pt>
                <c:pt idx="1157">
                  <c:v>64</c:v>
                </c:pt>
                <c:pt idx="1158">
                  <c:v>75</c:v>
                </c:pt>
                <c:pt idx="1159">
                  <c:v>65</c:v>
                </c:pt>
                <c:pt idx="1160">
                  <c:v>66</c:v>
                </c:pt>
                <c:pt idx="1161">
                  <c:v>61</c:v>
                </c:pt>
                <c:pt idx="1162">
                  <c:v>65</c:v>
                </c:pt>
                <c:pt idx="1163">
                  <c:v>77</c:v>
                </c:pt>
                <c:pt idx="1164">
                  <c:v>72</c:v>
                </c:pt>
                <c:pt idx="1165">
                  <c:v>102</c:v>
                </c:pt>
                <c:pt idx="1166">
                  <c:v>111</c:v>
                </c:pt>
                <c:pt idx="1167">
                  <c:v>80</c:v>
                </c:pt>
                <c:pt idx="1168">
                  <c:v>50</c:v>
                </c:pt>
              </c:numCache>
            </c:numRef>
          </c:val>
        </c:ser>
        <c:ser>
          <c:idx val="1"/>
          <c:order val="1"/>
          <c:tx>
            <c:strRef>
              <c:f>'Monthly admissions'!$D$1</c:f>
              <c:strCache>
                <c:ptCount val="1"/>
                <c:pt idx="0">
                  <c:v>Five month moving average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'Monthly admissions'!$A$2:$A$1170</c:f>
              <c:numCache>
                <c:formatCode>General</c:formatCode>
                <c:ptCount val="1169"/>
                <c:pt idx="0">
                  <c:v>1725</c:v>
                </c:pt>
                <c:pt idx="1">
                  <c:v>1725</c:v>
                </c:pt>
                <c:pt idx="2">
                  <c:v>1725</c:v>
                </c:pt>
                <c:pt idx="3">
                  <c:v>1725</c:v>
                </c:pt>
                <c:pt idx="4">
                  <c:v>1725</c:v>
                </c:pt>
                <c:pt idx="5">
                  <c:v>1725</c:v>
                </c:pt>
                <c:pt idx="6">
                  <c:v>1726</c:v>
                </c:pt>
                <c:pt idx="7">
                  <c:v>1726</c:v>
                </c:pt>
                <c:pt idx="8">
                  <c:v>1726</c:v>
                </c:pt>
                <c:pt idx="9">
                  <c:v>1726</c:v>
                </c:pt>
                <c:pt idx="10">
                  <c:v>1726</c:v>
                </c:pt>
                <c:pt idx="11">
                  <c:v>1726</c:v>
                </c:pt>
                <c:pt idx="12">
                  <c:v>1726</c:v>
                </c:pt>
                <c:pt idx="13">
                  <c:v>1726</c:v>
                </c:pt>
                <c:pt idx="14">
                  <c:v>1726</c:v>
                </c:pt>
                <c:pt idx="15">
                  <c:v>1726</c:v>
                </c:pt>
                <c:pt idx="16">
                  <c:v>1726</c:v>
                </c:pt>
                <c:pt idx="17">
                  <c:v>1726</c:v>
                </c:pt>
                <c:pt idx="18">
                  <c:v>1727</c:v>
                </c:pt>
                <c:pt idx="19">
                  <c:v>1727</c:v>
                </c:pt>
                <c:pt idx="20">
                  <c:v>1727</c:v>
                </c:pt>
                <c:pt idx="21">
                  <c:v>1727</c:v>
                </c:pt>
                <c:pt idx="22">
                  <c:v>1727</c:v>
                </c:pt>
                <c:pt idx="23">
                  <c:v>1727</c:v>
                </c:pt>
                <c:pt idx="24">
                  <c:v>1727</c:v>
                </c:pt>
                <c:pt idx="25">
                  <c:v>1727</c:v>
                </c:pt>
                <c:pt idx="26">
                  <c:v>1727</c:v>
                </c:pt>
                <c:pt idx="27">
                  <c:v>1727</c:v>
                </c:pt>
                <c:pt idx="28">
                  <c:v>1727</c:v>
                </c:pt>
                <c:pt idx="29">
                  <c:v>1727</c:v>
                </c:pt>
                <c:pt idx="30">
                  <c:v>1728</c:v>
                </c:pt>
                <c:pt idx="31">
                  <c:v>1728</c:v>
                </c:pt>
                <c:pt idx="32">
                  <c:v>1728</c:v>
                </c:pt>
                <c:pt idx="33">
                  <c:v>1728</c:v>
                </c:pt>
                <c:pt idx="34">
                  <c:v>1728</c:v>
                </c:pt>
                <c:pt idx="35">
                  <c:v>1728</c:v>
                </c:pt>
                <c:pt idx="36">
                  <c:v>1728</c:v>
                </c:pt>
                <c:pt idx="37">
                  <c:v>1728</c:v>
                </c:pt>
                <c:pt idx="38">
                  <c:v>1728</c:v>
                </c:pt>
                <c:pt idx="39">
                  <c:v>1728</c:v>
                </c:pt>
                <c:pt idx="40">
                  <c:v>1728</c:v>
                </c:pt>
                <c:pt idx="41">
                  <c:v>1728</c:v>
                </c:pt>
                <c:pt idx="42">
                  <c:v>1729</c:v>
                </c:pt>
                <c:pt idx="43">
                  <c:v>1729</c:v>
                </c:pt>
                <c:pt idx="44">
                  <c:v>1729</c:v>
                </c:pt>
                <c:pt idx="45">
                  <c:v>1729</c:v>
                </c:pt>
                <c:pt idx="46">
                  <c:v>1729</c:v>
                </c:pt>
                <c:pt idx="47">
                  <c:v>1729</c:v>
                </c:pt>
                <c:pt idx="48">
                  <c:v>1729</c:v>
                </c:pt>
                <c:pt idx="49">
                  <c:v>1729</c:v>
                </c:pt>
                <c:pt idx="50">
                  <c:v>1729</c:v>
                </c:pt>
                <c:pt idx="51">
                  <c:v>1729</c:v>
                </c:pt>
                <c:pt idx="52">
                  <c:v>1729</c:v>
                </c:pt>
                <c:pt idx="53">
                  <c:v>1730</c:v>
                </c:pt>
                <c:pt idx="54">
                  <c:v>1730</c:v>
                </c:pt>
                <c:pt idx="55">
                  <c:v>1730</c:v>
                </c:pt>
                <c:pt idx="56">
                  <c:v>1730</c:v>
                </c:pt>
                <c:pt idx="57">
                  <c:v>1730</c:v>
                </c:pt>
                <c:pt idx="58">
                  <c:v>1730</c:v>
                </c:pt>
                <c:pt idx="59">
                  <c:v>1731</c:v>
                </c:pt>
                <c:pt idx="60">
                  <c:v>1731</c:v>
                </c:pt>
                <c:pt idx="61">
                  <c:v>1731</c:v>
                </c:pt>
                <c:pt idx="62">
                  <c:v>1731</c:v>
                </c:pt>
                <c:pt idx="63">
                  <c:v>1731</c:v>
                </c:pt>
                <c:pt idx="64">
                  <c:v>1731</c:v>
                </c:pt>
                <c:pt idx="65">
                  <c:v>1731</c:v>
                </c:pt>
                <c:pt idx="66">
                  <c:v>1731</c:v>
                </c:pt>
                <c:pt idx="67">
                  <c:v>1731</c:v>
                </c:pt>
                <c:pt idx="68">
                  <c:v>1731</c:v>
                </c:pt>
                <c:pt idx="69">
                  <c:v>1732</c:v>
                </c:pt>
                <c:pt idx="70">
                  <c:v>1732</c:v>
                </c:pt>
                <c:pt idx="71">
                  <c:v>1732</c:v>
                </c:pt>
                <c:pt idx="72">
                  <c:v>1732</c:v>
                </c:pt>
                <c:pt idx="73">
                  <c:v>1732</c:v>
                </c:pt>
                <c:pt idx="74">
                  <c:v>1732</c:v>
                </c:pt>
                <c:pt idx="75">
                  <c:v>1732</c:v>
                </c:pt>
                <c:pt idx="76">
                  <c:v>1732</c:v>
                </c:pt>
                <c:pt idx="77">
                  <c:v>1733</c:v>
                </c:pt>
                <c:pt idx="78">
                  <c:v>1733</c:v>
                </c:pt>
                <c:pt idx="79">
                  <c:v>1733</c:v>
                </c:pt>
                <c:pt idx="80">
                  <c:v>1733</c:v>
                </c:pt>
                <c:pt idx="81">
                  <c:v>1733</c:v>
                </c:pt>
                <c:pt idx="82">
                  <c:v>1733</c:v>
                </c:pt>
                <c:pt idx="83">
                  <c:v>1733</c:v>
                </c:pt>
                <c:pt idx="84">
                  <c:v>1733</c:v>
                </c:pt>
                <c:pt idx="85">
                  <c:v>1733</c:v>
                </c:pt>
                <c:pt idx="86">
                  <c:v>1733</c:v>
                </c:pt>
                <c:pt idx="87">
                  <c:v>1734</c:v>
                </c:pt>
                <c:pt idx="88">
                  <c:v>1734</c:v>
                </c:pt>
                <c:pt idx="89">
                  <c:v>1734</c:v>
                </c:pt>
                <c:pt idx="90">
                  <c:v>1734</c:v>
                </c:pt>
                <c:pt idx="91">
                  <c:v>1734</c:v>
                </c:pt>
                <c:pt idx="92">
                  <c:v>1734</c:v>
                </c:pt>
                <c:pt idx="93">
                  <c:v>1734</c:v>
                </c:pt>
                <c:pt idx="94">
                  <c:v>1734</c:v>
                </c:pt>
                <c:pt idx="95">
                  <c:v>1734</c:v>
                </c:pt>
                <c:pt idx="96">
                  <c:v>1734</c:v>
                </c:pt>
                <c:pt idx="97">
                  <c:v>1734</c:v>
                </c:pt>
                <c:pt idx="98">
                  <c:v>1735</c:v>
                </c:pt>
                <c:pt idx="99">
                  <c:v>1735</c:v>
                </c:pt>
                <c:pt idx="100">
                  <c:v>1735</c:v>
                </c:pt>
                <c:pt idx="101">
                  <c:v>1735</c:v>
                </c:pt>
                <c:pt idx="102">
                  <c:v>1735</c:v>
                </c:pt>
                <c:pt idx="103">
                  <c:v>1735</c:v>
                </c:pt>
                <c:pt idx="104">
                  <c:v>1735</c:v>
                </c:pt>
                <c:pt idx="105">
                  <c:v>1735</c:v>
                </c:pt>
                <c:pt idx="106">
                  <c:v>1735</c:v>
                </c:pt>
                <c:pt idx="107">
                  <c:v>1735</c:v>
                </c:pt>
                <c:pt idx="108">
                  <c:v>1735</c:v>
                </c:pt>
                <c:pt idx="109">
                  <c:v>1735</c:v>
                </c:pt>
                <c:pt idx="110">
                  <c:v>1736</c:v>
                </c:pt>
                <c:pt idx="111">
                  <c:v>1736</c:v>
                </c:pt>
                <c:pt idx="112">
                  <c:v>1736</c:v>
                </c:pt>
                <c:pt idx="113">
                  <c:v>1736</c:v>
                </c:pt>
                <c:pt idx="114">
                  <c:v>1736</c:v>
                </c:pt>
                <c:pt idx="115">
                  <c:v>1736</c:v>
                </c:pt>
                <c:pt idx="116">
                  <c:v>1736</c:v>
                </c:pt>
                <c:pt idx="117">
                  <c:v>1736</c:v>
                </c:pt>
                <c:pt idx="118">
                  <c:v>1736</c:v>
                </c:pt>
                <c:pt idx="119">
                  <c:v>1736</c:v>
                </c:pt>
                <c:pt idx="120">
                  <c:v>1736</c:v>
                </c:pt>
                <c:pt idx="121">
                  <c:v>1736</c:v>
                </c:pt>
                <c:pt idx="122">
                  <c:v>1737</c:v>
                </c:pt>
                <c:pt idx="123">
                  <c:v>1737</c:v>
                </c:pt>
                <c:pt idx="124">
                  <c:v>1737</c:v>
                </c:pt>
                <c:pt idx="125">
                  <c:v>1737</c:v>
                </c:pt>
                <c:pt idx="126">
                  <c:v>1737</c:v>
                </c:pt>
                <c:pt idx="127">
                  <c:v>1737</c:v>
                </c:pt>
                <c:pt idx="128">
                  <c:v>1737</c:v>
                </c:pt>
                <c:pt idx="129">
                  <c:v>1737</c:v>
                </c:pt>
                <c:pt idx="130">
                  <c:v>1737</c:v>
                </c:pt>
                <c:pt idx="131">
                  <c:v>1737</c:v>
                </c:pt>
                <c:pt idx="132">
                  <c:v>1737</c:v>
                </c:pt>
                <c:pt idx="133">
                  <c:v>1737</c:v>
                </c:pt>
                <c:pt idx="134">
                  <c:v>1738</c:v>
                </c:pt>
                <c:pt idx="135">
                  <c:v>1738</c:v>
                </c:pt>
                <c:pt idx="136">
                  <c:v>1738</c:v>
                </c:pt>
                <c:pt idx="137">
                  <c:v>1738</c:v>
                </c:pt>
                <c:pt idx="138">
                  <c:v>1738</c:v>
                </c:pt>
                <c:pt idx="139">
                  <c:v>1738</c:v>
                </c:pt>
                <c:pt idx="140">
                  <c:v>1738</c:v>
                </c:pt>
                <c:pt idx="141">
                  <c:v>1738</c:v>
                </c:pt>
                <c:pt idx="142">
                  <c:v>1738</c:v>
                </c:pt>
                <c:pt idx="143">
                  <c:v>1738</c:v>
                </c:pt>
                <c:pt idx="144">
                  <c:v>1738</c:v>
                </c:pt>
                <c:pt idx="145">
                  <c:v>1738</c:v>
                </c:pt>
                <c:pt idx="146">
                  <c:v>1739</c:v>
                </c:pt>
                <c:pt idx="147">
                  <c:v>1739</c:v>
                </c:pt>
                <c:pt idx="148">
                  <c:v>1739</c:v>
                </c:pt>
                <c:pt idx="149">
                  <c:v>1739</c:v>
                </c:pt>
                <c:pt idx="150">
                  <c:v>1739</c:v>
                </c:pt>
                <c:pt idx="151">
                  <c:v>1739</c:v>
                </c:pt>
                <c:pt idx="152">
                  <c:v>1739</c:v>
                </c:pt>
                <c:pt idx="153">
                  <c:v>1739</c:v>
                </c:pt>
                <c:pt idx="154">
                  <c:v>1739</c:v>
                </c:pt>
                <c:pt idx="155">
                  <c:v>1739</c:v>
                </c:pt>
                <c:pt idx="156">
                  <c:v>1739</c:v>
                </c:pt>
                <c:pt idx="157">
                  <c:v>1739</c:v>
                </c:pt>
                <c:pt idx="158">
                  <c:v>1740</c:v>
                </c:pt>
                <c:pt idx="159">
                  <c:v>1740</c:v>
                </c:pt>
                <c:pt idx="160">
                  <c:v>1740</c:v>
                </c:pt>
                <c:pt idx="161">
                  <c:v>1740</c:v>
                </c:pt>
                <c:pt idx="162">
                  <c:v>1740</c:v>
                </c:pt>
                <c:pt idx="163">
                  <c:v>1740</c:v>
                </c:pt>
                <c:pt idx="164">
                  <c:v>1740</c:v>
                </c:pt>
                <c:pt idx="165">
                  <c:v>1740</c:v>
                </c:pt>
                <c:pt idx="166">
                  <c:v>1740</c:v>
                </c:pt>
                <c:pt idx="167">
                  <c:v>1740</c:v>
                </c:pt>
                <c:pt idx="168">
                  <c:v>1740</c:v>
                </c:pt>
                <c:pt idx="169">
                  <c:v>1740</c:v>
                </c:pt>
                <c:pt idx="170">
                  <c:v>1741</c:v>
                </c:pt>
                <c:pt idx="171">
                  <c:v>1741</c:v>
                </c:pt>
                <c:pt idx="172">
                  <c:v>1741</c:v>
                </c:pt>
                <c:pt idx="173">
                  <c:v>1741</c:v>
                </c:pt>
                <c:pt idx="174">
                  <c:v>1741</c:v>
                </c:pt>
                <c:pt idx="175">
                  <c:v>1741</c:v>
                </c:pt>
                <c:pt idx="176">
                  <c:v>1741</c:v>
                </c:pt>
                <c:pt idx="177">
                  <c:v>1741</c:v>
                </c:pt>
                <c:pt idx="178">
                  <c:v>1741</c:v>
                </c:pt>
                <c:pt idx="179">
                  <c:v>1741</c:v>
                </c:pt>
                <c:pt idx="180">
                  <c:v>1741</c:v>
                </c:pt>
                <c:pt idx="181">
                  <c:v>1741</c:v>
                </c:pt>
                <c:pt idx="182">
                  <c:v>1742</c:v>
                </c:pt>
                <c:pt idx="183">
                  <c:v>1742</c:v>
                </c:pt>
                <c:pt idx="184">
                  <c:v>1742</c:v>
                </c:pt>
                <c:pt idx="185">
                  <c:v>1742</c:v>
                </c:pt>
                <c:pt idx="186">
                  <c:v>1742</c:v>
                </c:pt>
                <c:pt idx="187">
                  <c:v>1742</c:v>
                </c:pt>
                <c:pt idx="188">
                  <c:v>1742</c:v>
                </c:pt>
                <c:pt idx="189">
                  <c:v>1742</c:v>
                </c:pt>
                <c:pt idx="190">
                  <c:v>1742</c:v>
                </c:pt>
                <c:pt idx="191">
                  <c:v>1742</c:v>
                </c:pt>
                <c:pt idx="192">
                  <c:v>1742</c:v>
                </c:pt>
                <c:pt idx="193">
                  <c:v>1742</c:v>
                </c:pt>
                <c:pt idx="194">
                  <c:v>1743</c:v>
                </c:pt>
                <c:pt idx="195">
                  <c:v>1743</c:v>
                </c:pt>
                <c:pt idx="196">
                  <c:v>1743</c:v>
                </c:pt>
                <c:pt idx="197">
                  <c:v>1743</c:v>
                </c:pt>
                <c:pt idx="198">
                  <c:v>1743</c:v>
                </c:pt>
                <c:pt idx="199">
                  <c:v>1743</c:v>
                </c:pt>
                <c:pt idx="200">
                  <c:v>1743</c:v>
                </c:pt>
                <c:pt idx="201">
                  <c:v>1743</c:v>
                </c:pt>
                <c:pt idx="202">
                  <c:v>1743</c:v>
                </c:pt>
                <c:pt idx="203">
                  <c:v>1743</c:v>
                </c:pt>
                <c:pt idx="204">
                  <c:v>1743</c:v>
                </c:pt>
                <c:pt idx="205">
                  <c:v>1743</c:v>
                </c:pt>
                <c:pt idx="206">
                  <c:v>1744</c:v>
                </c:pt>
                <c:pt idx="207">
                  <c:v>1744</c:v>
                </c:pt>
                <c:pt idx="208">
                  <c:v>1744</c:v>
                </c:pt>
                <c:pt idx="209">
                  <c:v>1744</c:v>
                </c:pt>
                <c:pt idx="210">
                  <c:v>1744</c:v>
                </c:pt>
                <c:pt idx="211">
                  <c:v>1744</c:v>
                </c:pt>
                <c:pt idx="212">
                  <c:v>1744</c:v>
                </c:pt>
                <c:pt idx="213">
                  <c:v>1744</c:v>
                </c:pt>
                <c:pt idx="214">
                  <c:v>1744</c:v>
                </c:pt>
                <c:pt idx="215">
                  <c:v>1744</c:v>
                </c:pt>
                <c:pt idx="216">
                  <c:v>1744</c:v>
                </c:pt>
                <c:pt idx="217">
                  <c:v>1744</c:v>
                </c:pt>
                <c:pt idx="218">
                  <c:v>1745</c:v>
                </c:pt>
                <c:pt idx="219">
                  <c:v>1745</c:v>
                </c:pt>
                <c:pt idx="220">
                  <c:v>1745</c:v>
                </c:pt>
                <c:pt idx="221">
                  <c:v>1745</c:v>
                </c:pt>
                <c:pt idx="222">
                  <c:v>1745</c:v>
                </c:pt>
                <c:pt idx="223">
                  <c:v>1745</c:v>
                </c:pt>
                <c:pt idx="224">
                  <c:v>1745</c:v>
                </c:pt>
                <c:pt idx="225">
                  <c:v>1745</c:v>
                </c:pt>
                <c:pt idx="226">
                  <c:v>1745</c:v>
                </c:pt>
                <c:pt idx="227">
                  <c:v>1745</c:v>
                </c:pt>
                <c:pt idx="228">
                  <c:v>1745</c:v>
                </c:pt>
                <c:pt idx="229">
                  <c:v>1745</c:v>
                </c:pt>
                <c:pt idx="230">
                  <c:v>1746</c:v>
                </c:pt>
                <c:pt idx="231">
                  <c:v>1746</c:v>
                </c:pt>
                <c:pt idx="232">
                  <c:v>1746</c:v>
                </c:pt>
                <c:pt idx="233">
                  <c:v>1746</c:v>
                </c:pt>
                <c:pt idx="234">
                  <c:v>1746</c:v>
                </c:pt>
                <c:pt idx="235">
                  <c:v>1746</c:v>
                </c:pt>
                <c:pt idx="236">
                  <c:v>1746</c:v>
                </c:pt>
                <c:pt idx="237">
                  <c:v>1746</c:v>
                </c:pt>
                <c:pt idx="238">
                  <c:v>1746</c:v>
                </c:pt>
                <c:pt idx="239">
                  <c:v>1746</c:v>
                </c:pt>
                <c:pt idx="240">
                  <c:v>1746</c:v>
                </c:pt>
                <c:pt idx="241">
                  <c:v>1746</c:v>
                </c:pt>
                <c:pt idx="242">
                  <c:v>1747</c:v>
                </c:pt>
                <c:pt idx="243">
                  <c:v>1747</c:v>
                </c:pt>
                <c:pt idx="244">
                  <c:v>1747</c:v>
                </c:pt>
                <c:pt idx="245">
                  <c:v>1747</c:v>
                </c:pt>
                <c:pt idx="246">
                  <c:v>1747</c:v>
                </c:pt>
                <c:pt idx="247">
                  <c:v>1747</c:v>
                </c:pt>
                <c:pt idx="248">
                  <c:v>1747</c:v>
                </c:pt>
                <c:pt idx="249">
                  <c:v>1747</c:v>
                </c:pt>
                <c:pt idx="250">
                  <c:v>1747</c:v>
                </c:pt>
                <c:pt idx="251">
                  <c:v>1747</c:v>
                </c:pt>
                <c:pt idx="252">
                  <c:v>1747</c:v>
                </c:pt>
                <c:pt idx="253">
                  <c:v>1747</c:v>
                </c:pt>
                <c:pt idx="254">
                  <c:v>1748</c:v>
                </c:pt>
                <c:pt idx="255">
                  <c:v>1748</c:v>
                </c:pt>
                <c:pt idx="256">
                  <c:v>1748</c:v>
                </c:pt>
                <c:pt idx="257">
                  <c:v>1748</c:v>
                </c:pt>
                <c:pt idx="258">
                  <c:v>1748</c:v>
                </c:pt>
                <c:pt idx="259">
                  <c:v>1748</c:v>
                </c:pt>
                <c:pt idx="260">
                  <c:v>1748</c:v>
                </c:pt>
                <c:pt idx="261">
                  <c:v>1748</c:v>
                </c:pt>
                <c:pt idx="262">
                  <c:v>1748</c:v>
                </c:pt>
                <c:pt idx="263">
                  <c:v>1748</c:v>
                </c:pt>
                <c:pt idx="264">
                  <c:v>1748</c:v>
                </c:pt>
                <c:pt idx="265">
                  <c:v>1748</c:v>
                </c:pt>
                <c:pt idx="266">
                  <c:v>1749</c:v>
                </c:pt>
                <c:pt idx="267">
                  <c:v>1749</c:v>
                </c:pt>
                <c:pt idx="268">
                  <c:v>1749</c:v>
                </c:pt>
                <c:pt idx="269">
                  <c:v>1749</c:v>
                </c:pt>
                <c:pt idx="270">
                  <c:v>1749</c:v>
                </c:pt>
                <c:pt idx="271">
                  <c:v>1749</c:v>
                </c:pt>
                <c:pt idx="272">
                  <c:v>1749</c:v>
                </c:pt>
                <c:pt idx="273">
                  <c:v>1749</c:v>
                </c:pt>
                <c:pt idx="274">
                  <c:v>1749</c:v>
                </c:pt>
                <c:pt idx="275">
                  <c:v>1749</c:v>
                </c:pt>
                <c:pt idx="276">
                  <c:v>1749</c:v>
                </c:pt>
                <c:pt idx="277">
                  <c:v>1749</c:v>
                </c:pt>
                <c:pt idx="278">
                  <c:v>1750</c:v>
                </c:pt>
                <c:pt idx="279">
                  <c:v>1750</c:v>
                </c:pt>
                <c:pt idx="280">
                  <c:v>1750</c:v>
                </c:pt>
                <c:pt idx="281">
                  <c:v>1750</c:v>
                </c:pt>
                <c:pt idx="282">
                  <c:v>1750</c:v>
                </c:pt>
                <c:pt idx="283">
                  <c:v>1750</c:v>
                </c:pt>
                <c:pt idx="284">
                  <c:v>1750</c:v>
                </c:pt>
                <c:pt idx="285">
                  <c:v>1750</c:v>
                </c:pt>
                <c:pt idx="286">
                  <c:v>1750</c:v>
                </c:pt>
                <c:pt idx="287">
                  <c:v>1750</c:v>
                </c:pt>
                <c:pt idx="288">
                  <c:v>1750</c:v>
                </c:pt>
                <c:pt idx="289">
                  <c:v>1750</c:v>
                </c:pt>
                <c:pt idx="290">
                  <c:v>1751</c:v>
                </c:pt>
                <c:pt idx="291">
                  <c:v>1751</c:v>
                </c:pt>
                <c:pt idx="292">
                  <c:v>1751</c:v>
                </c:pt>
                <c:pt idx="293">
                  <c:v>1751</c:v>
                </c:pt>
                <c:pt idx="294">
                  <c:v>1751</c:v>
                </c:pt>
                <c:pt idx="295">
                  <c:v>1751</c:v>
                </c:pt>
                <c:pt idx="296">
                  <c:v>1751</c:v>
                </c:pt>
                <c:pt idx="297">
                  <c:v>1751</c:v>
                </c:pt>
                <c:pt idx="298">
                  <c:v>1751</c:v>
                </c:pt>
                <c:pt idx="299">
                  <c:v>1751</c:v>
                </c:pt>
                <c:pt idx="300">
                  <c:v>1751</c:v>
                </c:pt>
                <c:pt idx="301">
                  <c:v>1751</c:v>
                </c:pt>
                <c:pt idx="302">
                  <c:v>1752</c:v>
                </c:pt>
                <c:pt idx="303">
                  <c:v>1752</c:v>
                </c:pt>
                <c:pt idx="304">
                  <c:v>1752</c:v>
                </c:pt>
                <c:pt idx="305">
                  <c:v>1752</c:v>
                </c:pt>
                <c:pt idx="306">
                  <c:v>1752</c:v>
                </c:pt>
                <c:pt idx="307">
                  <c:v>1752</c:v>
                </c:pt>
                <c:pt idx="308">
                  <c:v>1752</c:v>
                </c:pt>
                <c:pt idx="309">
                  <c:v>1752</c:v>
                </c:pt>
                <c:pt idx="310">
                  <c:v>1752</c:v>
                </c:pt>
                <c:pt idx="311">
                  <c:v>1752</c:v>
                </c:pt>
                <c:pt idx="312">
                  <c:v>1752</c:v>
                </c:pt>
                <c:pt idx="313">
                  <c:v>1752</c:v>
                </c:pt>
                <c:pt idx="314">
                  <c:v>1753</c:v>
                </c:pt>
                <c:pt idx="315">
                  <c:v>1753</c:v>
                </c:pt>
                <c:pt idx="316">
                  <c:v>1753</c:v>
                </c:pt>
                <c:pt idx="317">
                  <c:v>1753</c:v>
                </c:pt>
                <c:pt idx="318">
                  <c:v>1753</c:v>
                </c:pt>
                <c:pt idx="319">
                  <c:v>1753</c:v>
                </c:pt>
                <c:pt idx="320">
                  <c:v>1753</c:v>
                </c:pt>
                <c:pt idx="321">
                  <c:v>1753</c:v>
                </c:pt>
                <c:pt idx="322">
                  <c:v>1753</c:v>
                </c:pt>
                <c:pt idx="323">
                  <c:v>1753</c:v>
                </c:pt>
                <c:pt idx="324">
                  <c:v>1753</c:v>
                </c:pt>
                <c:pt idx="325">
                  <c:v>1753</c:v>
                </c:pt>
                <c:pt idx="326">
                  <c:v>1754</c:v>
                </c:pt>
                <c:pt idx="327">
                  <c:v>1754</c:v>
                </c:pt>
                <c:pt idx="328">
                  <c:v>1754</c:v>
                </c:pt>
                <c:pt idx="329">
                  <c:v>1754</c:v>
                </c:pt>
                <c:pt idx="330">
                  <c:v>1754</c:v>
                </c:pt>
                <c:pt idx="331">
                  <c:v>1754</c:v>
                </c:pt>
                <c:pt idx="332">
                  <c:v>1754</c:v>
                </c:pt>
                <c:pt idx="333">
                  <c:v>1754</c:v>
                </c:pt>
                <c:pt idx="334">
                  <c:v>1754</c:v>
                </c:pt>
                <c:pt idx="335">
                  <c:v>1754</c:v>
                </c:pt>
                <c:pt idx="336">
                  <c:v>1754</c:v>
                </c:pt>
                <c:pt idx="337">
                  <c:v>1754</c:v>
                </c:pt>
                <c:pt idx="338">
                  <c:v>1755</c:v>
                </c:pt>
                <c:pt idx="339">
                  <c:v>1755</c:v>
                </c:pt>
                <c:pt idx="340">
                  <c:v>1755</c:v>
                </c:pt>
                <c:pt idx="341">
                  <c:v>1755</c:v>
                </c:pt>
                <c:pt idx="342">
                  <c:v>1755</c:v>
                </c:pt>
                <c:pt idx="343">
                  <c:v>1755</c:v>
                </c:pt>
                <c:pt idx="344">
                  <c:v>1755</c:v>
                </c:pt>
                <c:pt idx="345">
                  <c:v>1755</c:v>
                </c:pt>
                <c:pt idx="346">
                  <c:v>1755</c:v>
                </c:pt>
                <c:pt idx="347">
                  <c:v>1755</c:v>
                </c:pt>
                <c:pt idx="348">
                  <c:v>1755</c:v>
                </c:pt>
                <c:pt idx="349">
                  <c:v>1755</c:v>
                </c:pt>
                <c:pt idx="350">
                  <c:v>1756</c:v>
                </c:pt>
                <c:pt idx="351">
                  <c:v>1756</c:v>
                </c:pt>
                <c:pt idx="352">
                  <c:v>1756</c:v>
                </c:pt>
                <c:pt idx="353">
                  <c:v>1756</c:v>
                </c:pt>
                <c:pt idx="354">
                  <c:v>1756</c:v>
                </c:pt>
                <c:pt idx="355">
                  <c:v>1756</c:v>
                </c:pt>
                <c:pt idx="356">
                  <c:v>1756</c:v>
                </c:pt>
                <c:pt idx="357">
                  <c:v>1756</c:v>
                </c:pt>
                <c:pt idx="358">
                  <c:v>1756</c:v>
                </c:pt>
                <c:pt idx="359">
                  <c:v>1756</c:v>
                </c:pt>
                <c:pt idx="360">
                  <c:v>1756</c:v>
                </c:pt>
                <c:pt idx="361">
                  <c:v>1756</c:v>
                </c:pt>
                <c:pt idx="362">
                  <c:v>1757</c:v>
                </c:pt>
                <c:pt idx="363">
                  <c:v>1757</c:v>
                </c:pt>
                <c:pt idx="364">
                  <c:v>1757</c:v>
                </c:pt>
                <c:pt idx="365">
                  <c:v>1757</c:v>
                </c:pt>
                <c:pt idx="366">
                  <c:v>1757</c:v>
                </c:pt>
                <c:pt idx="367">
                  <c:v>1757</c:v>
                </c:pt>
                <c:pt idx="368">
                  <c:v>1757</c:v>
                </c:pt>
                <c:pt idx="369">
                  <c:v>1757</c:v>
                </c:pt>
                <c:pt idx="370">
                  <c:v>1757</c:v>
                </c:pt>
                <c:pt idx="371">
                  <c:v>1757</c:v>
                </c:pt>
                <c:pt idx="372">
                  <c:v>1757</c:v>
                </c:pt>
                <c:pt idx="373">
                  <c:v>1757</c:v>
                </c:pt>
                <c:pt idx="374">
                  <c:v>1758</c:v>
                </c:pt>
                <c:pt idx="375">
                  <c:v>1758</c:v>
                </c:pt>
                <c:pt idx="376">
                  <c:v>1758</c:v>
                </c:pt>
                <c:pt idx="377">
                  <c:v>1758</c:v>
                </c:pt>
                <c:pt idx="378">
                  <c:v>1758</c:v>
                </c:pt>
                <c:pt idx="379">
                  <c:v>1758</c:v>
                </c:pt>
                <c:pt idx="380">
                  <c:v>1758</c:v>
                </c:pt>
                <c:pt idx="381">
                  <c:v>1758</c:v>
                </c:pt>
                <c:pt idx="382">
                  <c:v>1758</c:v>
                </c:pt>
                <c:pt idx="383">
                  <c:v>1758</c:v>
                </c:pt>
                <c:pt idx="384">
                  <c:v>1758</c:v>
                </c:pt>
                <c:pt idx="385">
                  <c:v>1758</c:v>
                </c:pt>
                <c:pt idx="386">
                  <c:v>1759</c:v>
                </c:pt>
                <c:pt idx="387">
                  <c:v>1759</c:v>
                </c:pt>
                <c:pt idx="388">
                  <c:v>1759</c:v>
                </c:pt>
                <c:pt idx="389">
                  <c:v>1759</c:v>
                </c:pt>
                <c:pt idx="390">
                  <c:v>1759</c:v>
                </c:pt>
                <c:pt idx="391">
                  <c:v>1759</c:v>
                </c:pt>
                <c:pt idx="392">
                  <c:v>1759</c:v>
                </c:pt>
                <c:pt idx="393">
                  <c:v>1759</c:v>
                </c:pt>
                <c:pt idx="394">
                  <c:v>1759</c:v>
                </c:pt>
                <c:pt idx="395">
                  <c:v>1759</c:v>
                </c:pt>
                <c:pt idx="396">
                  <c:v>1759</c:v>
                </c:pt>
                <c:pt idx="397">
                  <c:v>1759</c:v>
                </c:pt>
                <c:pt idx="398">
                  <c:v>1760</c:v>
                </c:pt>
                <c:pt idx="399">
                  <c:v>1760</c:v>
                </c:pt>
                <c:pt idx="400">
                  <c:v>1760</c:v>
                </c:pt>
                <c:pt idx="401">
                  <c:v>1760</c:v>
                </c:pt>
                <c:pt idx="402">
                  <c:v>1760</c:v>
                </c:pt>
                <c:pt idx="403">
                  <c:v>1760</c:v>
                </c:pt>
                <c:pt idx="404">
                  <c:v>1760</c:v>
                </c:pt>
                <c:pt idx="405">
                  <c:v>1760</c:v>
                </c:pt>
                <c:pt idx="406">
                  <c:v>1760</c:v>
                </c:pt>
                <c:pt idx="407">
                  <c:v>1760</c:v>
                </c:pt>
                <c:pt idx="408">
                  <c:v>1760</c:v>
                </c:pt>
                <c:pt idx="409">
                  <c:v>1760</c:v>
                </c:pt>
                <c:pt idx="410">
                  <c:v>1761</c:v>
                </c:pt>
                <c:pt idx="411">
                  <c:v>1761</c:v>
                </c:pt>
                <c:pt idx="412">
                  <c:v>1761</c:v>
                </c:pt>
                <c:pt idx="413">
                  <c:v>1761</c:v>
                </c:pt>
                <c:pt idx="414">
                  <c:v>1761</c:v>
                </c:pt>
                <c:pt idx="415">
                  <c:v>1761</c:v>
                </c:pt>
                <c:pt idx="416">
                  <c:v>1761</c:v>
                </c:pt>
                <c:pt idx="417">
                  <c:v>1761</c:v>
                </c:pt>
                <c:pt idx="418">
                  <c:v>1761</c:v>
                </c:pt>
                <c:pt idx="419">
                  <c:v>1761</c:v>
                </c:pt>
                <c:pt idx="420">
                  <c:v>1761</c:v>
                </c:pt>
                <c:pt idx="421">
                  <c:v>1761</c:v>
                </c:pt>
                <c:pt idx="422">
                  <c:v>1762</c:v>
                </c:pt>
                <c:pt idx="423">
                  <c:v>1762</c:v>
                </c:pt>
                <c:pt idx="424">
                  <c:v>1762</c:v>
                </c:pt>
                <c:pt idx="425">
                  <c:v>1762</c:v>
                </c:pt>
                <c:pt idx="426">
                  <c:v>1762</c:v>
                </c:pt>
                <c:pt idx="427">
                  <c:v>1762</c:v>
                </c:pt>
                <c:pt idx="428">
                  <c:v>1762</c:v>
                </c:pt>
                <c:pt idx="429">
                  <c:v>1762</c:v>
                </c:pt>
                <c:pt idx="430">
                  <c:v>1762</c:v>
                </c:pt>
                <c:pt idx="431">
                  <c:v>1762</c:v>
                </c:pt>
                <c:pt idx="432">
                  <c:v>1762</c:v>
                </c:pt>
                <c:pt idx="433">
                  <c:v>1762</c:v>
                </c:pt>
                <c:pt idx="434">
                  <c:v>1763</c:v>
                </c:pt>
                <c:pt idx="435">
                  <c:v>1763</c:v>
                </c:pt>
                <c:pt idx="436">
                  <c:v>1763</c:v>
                </c:pt>
                <c:pt idx="437">
                  <c:v>1763</c:v>
                </c:pt>
                <c:pt idx="438">
                  <c:v>1763</c:v>
                </c:pt>
                <c:pt idx="439">
                  <c:v>1763</c:v>
                </c:pt>
                <c:pt idx="440">
                  <c:v>1763</c:v>
                </c:pt>
                <c:pt idx="441">
                  <c:v>1763</c:v>
                </c:pt>
                <c:pt idx="442">
                  <c:v>1763</c:v>
                </c:pt>
                <c:pt idx="443">
                  <c:v>1763</c:v>
                </c:pt>
                <c:pt idx="444">
                  <c:v>1763</c:v>
                </c:pt>
                <c:pt idx="445">
                  <c:v>1763</c:v>
                </c:pt>
                <c:pt idx="446">
                  <c:v>1764</c:v>
                </c:pt>
                <c:pt idx="447">
                  <c:v>1764</c:v>
                </c:pt>
                <c:pt idx="448">
                  <c:v>1764</c:v>
                </c:pt>
                <c:pt idx="449">
                  <c:v>1764</c:v>
                </c:pt>
                <c:pt idx="450">
                  <c:v>1764</c:v>
                </c:pt>
                <c:pt idx="451">
                  <c:v>1764</c:v>
                </c:pt>
                <c:pt idx="452">
                  <c:v>1764</c:v>
                </c:pt>
                <c:pt idx="453">
                  <c:v>1764</c:v>
                </c:pt>
                <c:pt idx="454">
                  <c:v>1764</c:v>
                </c:pt>
                <c:pt idx="455">
                  <c:v>1764</c:v>
                </c:pt>
                <c:pt idx="456">
                  <c:v>1764</c:v>
                </c:pt>
                <c:pt idx="457">
                  <c:v>1764</c:v>
                </c:pt>
                <c:pt idx="458">
                  <c:v>1765</c:v>
                </c:pt>
                <c:pt idx="459">
                  <c:v>1765</c:v>
                </c:pt>
                <c:pt idx="460">
                  <c:v>1765</c:v>
                </c:pt>
                <c:pt idx="461">
                  <c:v>1765</c:v>
                </c:pt>
                <c:pt idx="462">
                  <c:v>1765</c:v>
                </c:pt>
                <c:pt idx="463">
                  <c:v>1765</c:v>
                </c:pt>
                <c:pt idx="464">
                  <c:v>1765</c:v>
                </c:pt>
                <c:pt idx="465">
                  <c:v>1765</c:v>
                </c:pt>
                <c:pt idx="466">
                  <c:v>1765</c:v>
                </c:pt>
                <c:pt idx="467">
                  <c:v>1765</c:v>
                </c:pt>
                <c:pt idx="468">
                  <c:v>1765</c:v>
                </c:pt>
                <c:pt idx="469">
                  <c:v>1765</c:v>
                </c:pt>
                <c:pt idx="470">
                  <c:v>1766</c:v>
                </c:pt>
                <c:pt idx="471">
                  <c:v>1766</c:v>
                </c:pt>
                <c:pt idx="472">
                  <c:v>1766</c:v>
                </c:pt>
                <c:pt idx="473">
                  <c:v>1766</c:v>
                </c:pt>
                <c:pt idx="474">
                  <c:v>1766</c:v>
                </c:pt>
                <c:pt idx="475">
                  <c:v>1766</c:v>
                </c:pt>
                <c:pt idx="476">
                  <c:v>1766</c:v>
                </c:pt>
                <c:pt idx="477">
                  <c:v>1766</c:v>
                </c:pt>
                <c:pt idx="478">
                  <c:v>1766</c:v>
                </c:pt>
                <c:pt idx="479">
                  <c:v>1766</c:v>
                </c:pt>
                <c:pt idx="480">
                  <c:v>1766</c:v>
                </c:pt>
                <c:pt idx="481">
                  <c:v>1766</c:v>
                </c:pt>
                <c:pt idx="482">
                  <c:v>1767</c:v>
                </c:pt>
                <c:pt idx="483">
                  <c:v>1767</c:v>
                </c:pt>
                <c:pt idx="484">
                  <c:v>1767</c:v>
                </c:pt>
                <c:pt idx="485">
                  <c:v>1767</c:v>
                </c:pt>
                <c:pt idx="486">
                  <c:v>1767</c:v>
                </c:pt>
                <c:pt idx="487">
                  <c:v>1767</c:v>
                </c:pt>
                <c:pt idx="488">
                  <c:v>1767</c:v>
                </c:pt>
                <c:pt idx="489">
                  <c:v>1767</c:v>
                </c:pt>
                <c:pt idx="490">
                  <c:v>1767</c:v>
                </c:pt>
                <c:pt idx="491">
                  <c:v>1767</c:v>
                </c:pt>
                <c:pt idx="492">
                  <c:v>1767</c:v>
                </c:pt>
                <c:pt idx="493">
                  <c:v>1767</c:v>
                </c:pt>
                <c:pt idx="494">
                  <c:v>1768</c:v>
                </c:pt>
                <c:pt idx="495">
                  <c:v>1768</c:v>
                </c:pt>
                <c:pt idx="496">
                  <c:v>1768</c:v>
                </c:pt>
                <c:pt idx="497">
                  <c:v>1768</c:v>
                </c:pt>
                <c:pt idx="498">
                  <c:v>1768</c:v>
                </c:pt>
                <c:pt idx="499">
                  <c:v>1768</c:v>
                </c:pt>
                <c:pt idx="500">
                  <c:v>1768</c:v>
                </c:pt>
                <c:pt idx="501">
                  <c:v>1768</c:v>
                </c:pt>
                <c:pt idx="502">
                  <c:v>1768</c:v>
                </c:pt>
                <c:pt idx="503">
                  <c:v>1768</c:v>
                </c:pt>
                <c:pt idx="504">
                  <c:v>1768</c:v>
                </c:pt>
                <c:pt idx="505">
                  <c:v>1768</c:v>
                </c:pt>
                <c:pt idx="506">
                  <c:v>1769</c:v>
                </c:pt>
                <c:pt idx="507">
                  <c:v>1769</c:v>
                </c:pt>
                <c:pt idx="508">
                  <c:v>1769</c:v>
                </c:pt>
                <c:pt idx="509">
                  <c:v>1769</c:v>
                </c:pt>
                <c:pt idx="510">
                  <c:v>1769</c:v>
                </c:pt>
                <c:pt idx="511">
                  <c:v>1769</c:v>
                </c:pt>
                <c:pt idx="512">
                  <c:v>1769</c:v>
                </c:pt>
                <c:pt idx="513">
                  <c:v>1769</c:v>
                </c:pt>
                <c:pt idx="514">
                  <c:v>1769</c:v>
                </c:pt>
                <c:pt idx="515">
                  <c:v>1769</c:v>
                </c:pt>
                <c:pt idx="516">
                  <c:v>1769</c:v>
                </c:pt>
                <c:pt idx="517">
                  <c:v>1769</c:v>
                </c:pt>
                <c:pt idx="518">
                  <c:v>1770</c:v>
                </c:pt>
                <c:pt idx="519">
                  <c:v>1770</c:v>
                </c:pt>
                <c:pt idx="520">
                  <c:v>1770</c:v>
                </c:pt>
                <c:pt idx="521">
                  <c:v>1770</c:v>
                </c:pt>
                <c:pt idx="522">
                  <c:v>1770</c:v>
                </c:pt>
                <c:pt idx="523">
                  <c:v>1770</c:v>
                </c:pt>
                <c:pt idx="524">
                  <c:v>1770</c:v>
                </c:pt>
                <c:pt idx="525">
                  <c:v>1770</c:v>
                </c:pt>
                <c:pt idx="526">
                  <c:v>1770</c:v>
                </c:pt>
                <c:pt idx="527">
                  <c:v>1770</c:v>
                </c:pt>
                <c:pt idx="528">
                  <c:v>1770</c:v>
                </c:pt>
                <c:pt idx="529">
                  <c:v>1770</c:v>
                </c:pt>
                <c:pt idx="530">
                  <c:v>1771</c:v>
                </c:pt>
                <c:pt idx="531">
                  <c:v>1771</c:v>
                </c:pt>
                <c:pt idx="532">
                  <c:v>1771</c:v>
                </c:pt>
                <c:pt idx="533">
                  <c:v>1771</c:v>
                </c:pt>
                <c:pt idx="534">
                  <c:v>1771</c:v>
                </c:pt>
                <c:pt idx="535">
                  <c:v>1771</c:v>
                </c:pt>
                <c:pt idx="536">
                  <c:v>1771</c:v>
                </c:pt>
                <c:pt idx="537">
                  <c:v>1771</c:v>
                </c:pt>
                <c:pt idx="538">
                  <c:v>1771</c:v>
                </c:pt>
                <c:pt idx="539">
                  <c:v>1771</c:v>
                </c:pt>
                <c:pt idx="540">
                  <c:v>1771</c:v>
                </c:pt>
                <c:pt idx="541">
                  <c:v>1771</c:v>
                </c:pt>
                <c:pt idx="542">
                  <c:v>1772</c:v>
                </c:pt>
                <c:pt idx="543">
                  <c:v>1772</c:v>
                </c:pt>
                <c:pt idx="544">
                  <c:v>1772</c:v>
                </c:pt>
                <c:pt idx="545">
                  <c:v>1772</c:v>
                </c:pt>
                <c:pt idx="546">
                  <c:v>1772</c:v>
                </c:pt>
                <c:pt idx="547">
                  <c:v>1772</c:v>
                </c:pt>
                <c:pt idx="548">
                  <c:v>1772</c:v>
                </c:pt>
                <c:pt idx="549">
                  <c:v>1772</c:v>
                </c:pt>
                <c:pt idx="550">
                  <c:v>1772</c:v>
                </c:pt>
                <c:pt idx="551">
                  <c:v>1772</c:v>
                </c:pt>
                <c:pt idx="552">
                  <c:v>1772</c:v>
                </c:pt>
                <c:pt idx="553">
                  <c:v>1772</c:v>
                </c:pt>
                <c:pt idx="554">
                  <c:v>1773</c:v>
                </c:pt>
                <c:pt idx="555">
                  <c:v>1773</c:v>
                </c:pt>
                <c:pt idx="556">
                  <c:v>1773</c:v>
                </c:pt>
                <c:pt idx="557">
                  <c:v>1773</c:v>
                </c:pt>
                <c:pt idx="558">
                  <c:v>1773</c:v>
                </c:pt>
                <c:pt idx="559">
                  <c:v>1773</c:v>
                </c:pt>
                <c:pt idx="560">
                  <c:v>1773</c:v>
                </c:pt>
                <c:pt idx="561">
                  <c:v>1773</c:v>
                </c:pt>
                <c:pt idx="562">
                  <c:v>1773</c:v>
                </c:pt>
                <c:pt idx="563">
                  <c:v>1773</c:v>
                </c:pt>
                <c:pt idx="564">
                  <c:v>1773</c:v>
                </c:pt>
                <c:pt idx="565">
                  <c:v>1773</c:v>
                </c:pt>
                <c:pt idx="566">
                  <c:v>1774</c:v>
                </c:pt>
                <c:pt idx="567">
                  <c:v>1774</c:v>
                </c:pt>
                <c:pt idx="568">
                  <c:v>1774</c:v>
                </c:pt>
                <c:pt idx="569">
                  <c:v>1774</c:v>
                </c:pt>
                <c:pt idx="570">
                  <c:v>1774</c:v>
                </c:pt>
                <c:pt idx="571">
                  <c:v>1774</c:v>
                </c:pt>
                <c:pt idx="572">
                  <c:v>1774</c:v>
                </c:pt>
                <c:pt idx="573">
                  <c:v>1774</c:v>
                </c:pt>
                <c:pt idx="574">
                  <c:v>1774</c:v>
                </c:pt>
                <c:pt idx="575">
                  <c:v>1774</c:v>
                </c:pt>
                <c:pt idx="576">
                  <c:v>1774</c:v>
                </c:pt>
                <c:pt idx="577">
                  <c:v>1774</c:v>
                </c:pt>
                <c:pt idx="578">
                  <c:v>1775</c:v>
                </c:pt>
                <c:pt idx="579">
                  <c:v>1775</c:v>
                </c:pt>
                <c:pt idx="580">
                  <c:v>1775</c:v>
                </c:pt>
                <c:pt idx="581">
                  <c:v>1775</c:v>
                </c:pt>
                <c:pt idx="582">
                  <c:v>1775</c:v>
                </c:pt>
                <c:pt idx="583">
                  <c:v>1775</c:v>
                </c:pt>
                <c:pt idx="584">
                  <c:v>1775</c:v>
                </c:pt>
                <c:pt idx="585">
                  <c:v>1775</c:v>
                </c:pt>
                <c:pt idx="586">
                  <c:v>1775</c:v>
                </c:pt>
                <c:pt idx="587">
                  <c:v>1775</c:v>
                </c:pt>
                <c:pt idx="588">
                  <c:v>1775</c:v>
                </c:pt>
                <c:pt idx="589">
                  <c:v>1775</c:v>
                </c:pt>
                <c:pt idx="590">
                  <c:v>1776</c:v>
                </c:pt>
                <c:pt idx="591">
                  <c:v>1776</c:v>
                </c:pt>
                <c:pt idx="592">
                  <c:v>1776</c:v>
                </c:pt>
                <c:pt idx="593">
                  <c:v>1776</c:v>
                </c:pt>
                <c:pt idx="594">
                  <c:v>1776</c:v>
                </c:pt>
                <c:pt idx="595">
                  <c:v>1776</c:v>
                </c:pt>
                <c:pt idx="596">
                  <c:v>1776</c:v>
                </c:pt>
                <c:pt idx="597">
                  <c:v>1776</c:v>
                </c:pt>
                <c:pt idx="598">
                  <c:v>1776</c:v>
                </c:pt>
                <c:pt idx="599">
                  <c:v>1776</c:v>
                </c:pt>
                <c:pt idx="600">
                  <c:v>1776</c:v>
                </c:pt>
                <c:pt idx="601">
                  <c:v>1776</c:v>
                </c:pt>
                <c:pt idx="602">
                  <c:v>1777</c:v>
                </c:pt>
                <c:pt idx="603">
                  <c:v>1777</c:v>
                </c:pt>
                <c:pt idx="604">
                  <c:v>1777</c:v>
                </c:pt>
                <c:pt idx="605">
                  <c:v>1777</c:v>
                </c:pt>
                <c:pt idx="606">
                  <c:v>1777</c:v>
                </c:pt>
                <c:pt idx="607">
                  <c:v>1777</c:v>
                </c:pt>
                <c:pt idx="608">
                  <c:v>1777</c:v>
                </c:pt>
                <c:pt idx="609">
                  <c:v>1777</c:v>
                </c:pt>
                <c:pt idx="610">
                  <c:v>1777</c:v>
                </c:pt>
                <c:pt idx="611">
                  <c:v>1777</c:v>
                </c:pt>
                <c:pt idx="612">
                  <c:v>1777</c:v>
                </c:pt>
                <c:pt idx="613">
                  <c:v>1777</c:v>
                </c:pt>
                <c:pt idx="614">
                  <c:v>1778</c:v>
                </c:pt>
                <c:pt idx="615">
                  <c:v>1778</c:v>
                </c:pt>
                <c:pt idx="616">
                  <c:v>1778</c:v>
                </c:pt>
                <c:pt idx="617">
                  <c:v>1778</c:v>
                </c:pt>
                <c:pt idx="618">
                  <c:v>1778</c:v>
                </c:pt>
                <c:pt idx="619">
                  <c:v>1778</c:v>
                </c:pt>
                <c:pt idx="620">
                  <c:v>1778</c:v>
                </c:pt>
                <c:pt idx="621">
                  <c:v>1778</c:v>
                </c:pt>
                <c:pt idx="622">
                  <c:v>1778</c:v>
                </c:pt>
                <c:pt idx="623">
                  <c:v>1778</c:v>
                </c:pt>
                <c:pt idx="624">
                  <c:v>1778</c:v>
                </c:pt>
                <c:pt idx="625">
                  <c:v>1778</c:v>
                </c:pt>
                <c:pt idx="626">
                  <c:v>1779</c:v>
                </c:pt>
                <c:pt idx="627">
                  <c:v>1779</c:v>
                </c:pt>
                <c:pt idx="628">
                  <c:v>1779</c:v>
                </c:pt>
                <c:pt idx="629">
                  <c:v>1779</c:v>
                </c:pt>
                <c:pt idx="630">
                  <c:v>1779</c:v>
                </c:pt>
                <c:pt idx="631">
                  <c:v>1779</c:v>
                </c:pt>
                <c:pt idx="632">
                  <c:v>1779</c:v>
                </c:pt>
                <c:pt idx="633">
                  <c:v>1779</c:v>
                </c:pt>
                <c:pt idx="634">
                  <c:v>1779</c:v>
                </c:pt>
                <c:pt idx="635">
                  <c:v>1779</c:v>
                </c:pt>
                <c:pt idx="636">
                  <c:v>1779</c:v>
                </c:pt>
                <c:pt idx="637">
                  <c:v>1779</c:v>
                </c:pt>
                <c:pt idx="638">
                  <c:v>1780</c:v>
                </c:pt>
                <c:pt idx="639">
                  <c:v>1780</c:v>
                </c:pt>
                <c:pt idx="640">
                  <c:v>1780</c:v>
                </c:pt>
                <c:pt idx="641">
                  <c:v>1780</c:v>
                </c:pt>
                <c:pt idx="642">
                  <c:v>1780</c:v>
                </c:pt>
                <c:pt idx="643">
                  <c:v>1780</c:v>
                </c:pt>
                <c:pt idx="644">
                  <c:v>1780</c:v>
                </c:pt>
                <c:pt idx="645">
                  <c:v>1780</c:v>
                </c:pt>
                <c:pt idx="646">
                  <c:v>1780</c:v>
                </c:pt>
                <c:pt idx="647">
                  <c:v>1780</c:v>
                </c:pt>
                <c:pt idx="648">
                  <c:v>1780</c:v>
                </c:pt>
                <c:pt idx="649">
                  <c:v>1780</c:v>
                </c:pt>
                <c:pt idx="650">
                  <c:v>1781</c:v>
                </c:pt>
                <c:pt idx="651">
                  <c:v>1781</c:v>
                </c:pt>
                <c:pt idx="652">
                  <c:v>1781</c:v>
                </c:pt>
                <c:pt idx="653">
                  <c:v>1781</c:v>
                </c:pt>
                <c:pt idx="654">
                  <c:v>1781</c:v>
                </c:pt>
                <c:pt idx="655">
                  <c:v>1781</c:v>
                </c:pt>
                <c:pt idx="656">
                  <c:v>1781</c:v>
                </c:pt>
                <c:pt idx="657">
                  <c:v>1781</c:v>
                </c:pt>
                <c:pt idx="658">
                  <c:v>1781</c:v>
                </c:pt>
                <c:pt idx="659">
                  <c:v>1781</c:v>
                </c:pt>
                <c:pt idx="660">
                  <c:v>1781</c:v>
                </c:pt>
                <c:pt idx="661">
                  <c:v>1781</c:v>
                </c:pt>
                <c:pt idx="662">
                  <c:v>1782</c:v>
                </c:pt>
                <c:pt idx="663">
                  <c:v>1782</c:v>
                </c:pt>
                <c:pt idx="664">
                  <c:v>1782</c:v>
                </c:pt>
                <c:pt idx="665">
                  <c:v>1782</c:v>
                </c:pt>
                <c:pt idx="666">
                  <c:v>1782</c:v>
                </c:pt>
                <c:pt idx="667">
                  <c:v>1782</c:v>
                </c:pt>
                <c:pt idx="668">
                  <c:v>1782</c:v>
                </c:pt>
                <c:pt idx="669">
                  <c:v>1782</c:v>
                </c:pt>
                <c:pt idx="670">
                  <c:v>1782</c:v>
                </c:pt>
                <c:pt idx="671">
                  <c:v>1782</c:v>
                </c:pt>
                <c:pt idx="672">
                  <c:v>1782</c:v>
                </c:pt>
                <c:pt idx="673">
                  <c:v>1782</c:v>
                </c:pt>
                <c:pt idx="674">
                  <c:v>1783</c:v>
                </c:pt>
                <c:pt idx="675">
                  <c:v>1783</c:v>
                </c:pt>
                <c:pt idx="676">
                  <c:v>1783</c:v>
                </c:pt>
                <c:pt idx="677">
                  <c:v>1783</c:v>
                </c:pt>
                <c:pt idx="678">
                  <c:v>1783</c:v>
                </c:pt>
                <c:pt idx="679">
                  <c:v>1783</c:v>
                </c:pt>
                <c:pt idx="680">
                  <c:v>1783</c:v>
                </c:pt>
                <c:pt idx="681">
                  <c:v>1783</c:v>
                </c:pt>
                <c:pt idx="682">
                  <c:v>1783</c:v>
                </c:pt>
                <c:pt idx="683">
                  <c:v>1783</c:v>
                </c:pt>
                <c:pt idx="684">
                  <c:v>1783</c:v>
                </c:pt>
                <c:pt idx="685">
                  <c:v>1783</c:v>
                </c:pt>
                <c:pt idx="686">
                  <c:v>1784</c:v>
                </c:pt>
                <c:pt idx="687">
                  <c:v>1784</c:v>
                </c:pt>
                <c:pt idx="688">
                  <c:v>1784</c:v>
                </c:pt>
                <c:pt idx="689">
                  <c:v>1784</c:v>
                </c:pt>
                <c:pt idx="690">
                  <c:v>1784</c:v>
                </c:pt>
                <c:pt idx="691">
                  <c:v>1784</c:v>
                </c:pt>
                <c:pt idx="692">
                  <c:v>1784</c:v>
                </c:pt>
                <c:pt idx="693">
                  <c:v>1784</c:v>
                </c:pt>
                <c:pt idx="694">
                  <c:v>1784</c:v>
                </c:pt>
                <c:pt idx="695">
                  <c:v>1784</c:v>
                </c:pt>
                <c:pt idx="696">
                  <c:v>1784</c:v>
                </c:pt>
                <c:pt idx="697">
                  <c:v>1784</c:v>
                </c:pt>
                <c:pt idx="698">
                  <c:v>1785</c:v>
                </c:pt>
                <c:pt idx="699">
                  <c:v>1785</c:v>
                </c:pt>
                <c:pt idx="700">
                  <c:v>1785</c:v>
                </c:pt>
                <c:pt idx="701">
                  <c:v>1785</c:v>
                </c:pt>
                <c:pt idx="702">
                  <c:v>1785</c:v>
                </c:pt>
                <c:pt idx="703">
                  <c:v>1785</c:v>
                </c:pt>
                <c:pt idx="704">
                  <c:v>1785</c:v>
                </c:pt>
                <c:pt idx="705">
                  <c:v>1785</c:v>
                </c:pt>
                <c:pt idx="706">
                  <c:v>1785</c:v>
                </c:pt>
                <c:pt idx="707">
                  <c:v>1785</c:v>
                </c:pt>
                <c:pt idx="708">
                  <c:v>1785</c:v>
                </c:pt>
                <c:pt idx="709">
                  <c:v>1785</c:v>
                </c:pt>
                <c:pt idx="710">
                  <c:v>1786</c:v>
                </c:pt>
                <c:pt idx="711">
                  <c:v>1786</c:v>
                </c:pt>
                <c:pt idx="712">
                  <c:v>1786</c:v>
                </c:pt>
                <c:pt idx="713">
                  <c:v>1786</c:v>
                </c:pt>
                <c:pt idx="714">
                  <c:v>1786</c:v>
                </c:pt>
                <c:pt idx="715">
                  <c:v>1786</c:v>
                </c:pt>
                <c:pt idx="716">
                  <c:v>1786</c:v>
                </c:pt>
                <c:pt idx="717">
                  <c:v>1786</c:v>
                </c:pt>
                <c:pt idx="718">
                  <c:v>1786</c:v>
                </c:pt>
                <c:pt idx="719">
                  <c:v>1786</c:v>
                </c:pt>
                <c:pt idx="720">
                  <c:v>1786</c:v>
                </c:pt>
                <c:pt idx="721">
                  <c:v>1786</c:v>
                </c:pt>
                <c:pt idx="722">
                  <c:v>1787</c:v>
                </c:pt>
                <c:pt idx="723">
                  <c:v>1787</c:v>
                </c:pt>
                <c:pt idx="724">
                  <c:v>1787</c:v>
                </c:pt>
                <c:pt idx="725">
                  <c:v>1787</c:v>
                </c:pt>
                <c:pt idx="726">
                  <c:v>1787</c:v>
                </c:pt>
                <c:pt idx="727">
                  <c:v>1787</c:v>
                </c:pt>
                <c:pt idx="728">
                  <c:v>1787</c:v>
                </c:pt>
                <c:pt idx="729">
                  <c:v>1787</c:v>
                </c:pt>
                <c:pt idx="730">
                  <c:v>1787</c:v>
                </c:pt>
                <c:pt idx="731">
                  <c:v>1787</c:v>
                </c:pt>
                <c:pt idx="732">
                  <c:v>1787</c:v>
                </c:pt>
                <c:pt idx="733">
                  <c:v>1787</c:v>
                </c:pt>
                <c:pt idx="734">
                  <c:v>1788</c:v>
                </c:pt>
                <c:pt idx="735">
                  <c:v>1788</c:v>
                </c:pt>
                <c:pt idx="736">
                  <c:v>1788</c:v>
                </c:pt>
                <c:pt idx="737">
                  <c:v>1788</c:v>
                </c:pt>
                <c:pt idx="738">
                  <c:v>1788</c:v>
                </c:pt>
                <c:pt idx="739">
                  <c:v>1788</c:v>
                </c:pt>
                <c:pt idx="740">
                  <c:v>1788</c:v>
                </c:pt>
                <c:pt idx="741">
                  <c:v>1788</c:v>
                </c:pt>
                <c:pt idx="742">
                  <c:v>1788</c:v>
                </c:pt>
                <c:pt idx="743">
                  <c:v>1788</c:v>
                </c:pt>
                <c:pt idx="744">
                  <c:v>1788</c:v>
                </c:pt>
                <c:pt idx="745">
                  <c:v>1788</c:v>
                </c:pt>
                <c:pt idx="746">
                  <c:v>1789</c:v>
                </c:pt>
                <c:pt idx="747">
                  <c:v>1789</c:v>
                </c:pt>
                <c:pt idx="748">
                  <c:v>1789</c:v>
                </c:pt>
                <c:pt idx="749">
                  <c:v>1789</c:v>
                </c:pt>
                <c:pt idx="750">
                  <c:v>1789</c:v>
                </c:pt>
                <c:pt idx="751">
                  <c:v>1789</c:v>
                </c:pt>
                <c:pt idx="752">
                  <c:v>1789</c:v>
                </c:pt>
                <c:pt idx="753">
                  <c:v>1789</c:v>
                </c:pt>
                <c:pt idx="754">
                  <c:v>1789</c:v>
                </c:pt>
                <c:pt idx="755">
                  <c:v>1789</c:v>
                </c:pt>
                <c:pt idx="756">
                  <c:v>1789</c:v>
                </c:pt>
                <c:pt idx="757">
                  <c:v>1789</c:v>
                </c:pt>
                <c:pt idx="758">
                  <c:v>1790</c:v>
                </c:pt>
                <c:pt idx="759">
                  <c:v>1790</c:v>
                </c:pt>
                <c:pt idx="760">
                  <c:v>1790</c:v>
                </c:pt>
                <c:pt idx="761">
                  <c:v>1790</c:v>
                </c:pt>
                <c:pt idx="762">
                  <c:v>1790</c:v>
                </c:pt>
                <c:pt idx="763">
                  <c:v>1790</c:v>
                </c:pt>
                <c:pt idx="764">
                  <c:v>1790</c:v>
                </c:pt>
                <c:pt idx="765">
                  <c:v>1790</c:v>
                </c:pt>
                <c:pt idx="766">
                  <c:v>1790</c:v>
                </c:pt>
                <c:pt idx="767">
                  <c:v>1790</c:v>
                </c:pt>
                <c:pt idx="768">
                  <c:v>1790</c:v>
                </c:pt>
                <c:pt idx="769">
                  <c:v>1790</c:v>
                </c:pt>
                <c:pt idx="770">
                  <c:v>1791</c:v>
                </c:pt>
                <c:pt idx="771">
                  <c:v>1791</c:v>
                </c:pt>
                <c:pt idx="772">
                  <c:v>1791</c:v>
                </c:pt>
                <c:pt idx="773">
                  <c:v>1791</c:v>
                </c:pt>
                <c:pt idx="774">
                  <c:v>1791</c:v>
                </c:pt>
                <c:pt idx="775">
                  <c:v>1791</c:v>
                </c:pt>
                <c:pt idx="776">
                  <c:v>1791</c:v>
                </c:pt>
                <c:pt idx="777">
                  <c:v>1791</c:v>
                </c:pt>
                <c:pt idx="778">
                  <c:v>1791</c:v>
                </c:pt>
                <c:pt idx="779">
                  <c:v>1791</c:v>
                </c:pt>
                <c:pt idx="780">
                  <c:v>1791</c:v>
                </c:pt>
                <c:pt idx="781">
                  <c:v>1791</c:v>
                </c:pt>
                <c:pt idx="782">
                  <c:v>1792</c:v>
                </c:pt>
                <c:pt idx="783">
                  <c:v>1792</c:v>
                </c:pt>
                <c:pt idx="784">
                  <c:v>1792</c:v>
                </c:pt>
                <c:pt idx="785">
                  <c:v>1792</c:v>
                </c:pt>
                <c:pt idx="786">
                  <c:v>1792</c:v>
                </c:pt>
                <c:pt idx="787">
                  <c:v>1792</c:v>
                </c:pt>
                <c:pt idx="788">
                  <c:v>1792</c:v>
                </c:pt>
                <c:pt idx="789">
                  <c:v>1792</c:v>
                </c:pt>
                <c:pt idx="790">
                  <c:v>1792</c:v>
                </c:pt>
                <c:pt idx="791">
                  <c:v>1792</c:v>
                </c:pt>
                <c:pt idx="792">
                  <c:v>1792</c:v>
                </c:pt>
                <c:pt idx="793">
                  <c:v>1792</c:v>
                </c:pt>
                <c:pt idx="794">
                  <c:v>1793</c:v>
                </c:pt>
                <c:pt idx="795">
                  <c:v>1793</c:v>
                </c:pt>
                <c:pt idx="796">
                  <c:v>1793</c:v>
                </c:pt>
                <c:pt idx="797">
                  <c:v>1793</c:v>
                </c:pt>
                <c:pt idx="798">
                  <c:v>1793</c:v>
                </c:pt>
                <c:pt idx="799">
                  <c:v>1793</c:v>
                </c:pt>
                <c:pt idx="800">
                  <c:v>1793</c:v>
                </c:pt>
                <c:pt idx="801">
                  <c:v>1793</c:v>
                </c:pt>
                <c:pt idx="802">
                  <c:v>1793</c:v>
                </c:pt>
                <c:pt idx="803">
                  <c:v>1793</c:v>
                </c:pt>
                <c:pt idx="804">
                  <c:v>1793</c:v>
                </c:pt>
                <c:pt idx="805">
                  <c:v>1793</c:v>
                </c:pt>
                <c:pt idx="806">
                  <c:v>1794</c:v>
                </c:pt>
                <c:pt idx="807">
                  <c:v>1794</c:v>
                </c:pt>
                <c:pt idx="808">
                  <c:v>1794</c:v>
                </c:pt>
                <c:pt idx="809">
                  <c:v>1794</c:v>
                </c:pt>
                <c:pt idx="810">
                  <c:v>1794</c:v>
                </c:pt>
                <c:pt idx="811">
                  <c:v>1794</c:v>
                </c:pt>
                <c:pt idx="812">
                  <c:v>1794</c:v>
                </c:pt>
                <c:pt idx="813">
                  <c:v>1794</c:v>
                </c:pt>
                <c:pt idx="814">
                  <c:v>1794</c:v>
                </c:pt>
                <c:pt idx="815">
                  <c:v>1794</c:v>
                </c:pt>
                <c:pt idx="816">
                  <c:v>1794</c:v>
                </c:pt>
                <c:pt idx="817">
                  <c:v>1794</c:v>
                </c:pt>
                <c:pt idx="818">
                  <c:v>1795</c:v>
                </c:pt>
                <c:pt idx="819">
                  <c:v>1795</c:v>
                </c:pt>
                <c:pt idx="820">
                  <c:v>1795</c:v>
                </c:pt>
                <c:pt idx="821">
                  <c:v>1795</c:v>
                </c:pt>
                <c:pt idx="822">
                  <c:v>1795</c:v>
                </c:pt>
                <c:pt idx="823">
                  <c:v>1795</c:v>
                </c:pt>
                <c:pt idx="824">
                  <c:v>1795</c:v>
                </c:pt>
                <c:pt idx="825">
                  <c:v>1795</c:v>
                </c:pt>
                <c:pt idx="826">
                  <c:v>1795</c:v>
                </c:pt>
                <c:pt idx="827">
                  <c:v>1795</c:v>
                </c:pt>
                <c:pt idx="828">
                  <c:v>1795</c:v>
                </c:pt>
                <c:pt idx="829">
                  <c:v>1795</c:v>
                </c:pt>
                <c:pt idx="830">
                  <c:v>1796</c:v>
                </c:pt>
                <c:pt idx="831">
                  <c:v>1796</c:v>
                </c:pt>
                <c:pt idx="832">
                  <c:v>1796</c:v>
                </c:pt>
                <c:pt idx="833">
                  <c:v>1796</c:v>
                </c:pt>
                <c:pt idx="834">
                  <c:v>1796</c:v>
                </c:pt>
                <c:pt idx="835">
                  <c:v>1796</c:v>
                </c:pt>
                <c:pt idx="836">
                  <c:v>1796</c:v>
                </c:pt>
                <c:pt idx="837">
                  <c:v>1796</c:v>
                </c:pt>
                <c:pt idx="838">
                  <c:v>1796</c:v>
                </c:pt>
                <c:pt idx="839">
                  <c:v>1796</c:v>
                </c:pt>
                <c:pt idx="840">
                  <c:v>1796</c:v>
                </c:pt>
                <c:pt idx="841">
                  <c:v>1796</c:v>
                </c:pt>
                <c:pt idx="842">
                  <c:v>1797</c:v>
                </c:pt>
                <c:pt idx="843">
                  <c:v>1797</c:v>
                </c:pt>
                <c:pt idx="844">
                  <c:v>1797</c:v>
                </c:pt>
                <c:pt idx="845">
                  <c:v>1797</c:v>
                </c:pt>
                <c:pt idx="846">
                  <c:v>1797</c:v>
                </c:pt>
                <c:pt idx="847">
                  <c:v>1797</c:v>
                </c:pt>
                <c:pt idx="848">
                  <c:v>1797</c:v>
                </c:pt>
                <c:pt idx="849">
                  <c:v>1797</c:v>
                </c:pt>
                <c:pt idx="850">
                  <c:v>1797</c:v>
                </c:pt>
                <c:pt idx="851">
                  <c:v>1797</c:v>
                </c:pt>
                <c:pt idx="852">
                  <c:v>1797</c:v>
                </c:pt>
                <c:pt idx="853">
                  <c:v>1797</c:v>
                </c:pt>
                <c:pt idx="854">
                  <c:v>1798</c:v>
                </c:pt>
                <c:pt idx="855">
                  <c:v>1798</c:v>
                </c:pt>
                <c:pt idx="856">
                  <c:v>1798</c:v>
                </c:pt>
                <c:pt idx="857">
                  <c:v>1798</c:v>
                </c:pt>
                <c:pt idx="858">
                  <c:v>1798</c:v>
                </c:pt>
                <c:pt idx="859">
                  <c:v>1798</c:v>
                </c:pt>
                <c:pt idx="860">
                  <c:v>1798</c:v>
                </c:pt>
                <c:pt idx="861">
                  <c:v>1798</c:v>
                </c:pt>
                <c:pt idx="862">
                  <c:v>1798</c:v>
                </c:pt>
                <c:pt idx="863">
                  <c:v>1798</c:v>
                </c:pt>
                <c:pt idx="864">
                  <c:v>1798</c:v>
                </c:pt>
                <c:pt idx="865">
                  <c:v>1798</c:v>
                </c:pt>
                <c:pt idx="866">
                  <c:v>1799</c:v>
                </c:pt>
                <c:pt idx="867">
                  <c:v>1799</c:v>
                </c:pt>
                <c:pt idx="868">
                  <c:v>1799</c:v>
                </c:pt>
                <c:pt idx="869">
                  <c:v>1799</c:v>
                </c:pt>
                <c:pt idx="870">
                  <c:v>1799</c:v>
                </c:pt>
                <c:pt idx="871">
                  <c:v>1799</c:v>
                </c:pt>
                <c:pt idx="872">
                  <c:v>1799</c:v>
                </c:pt>
                <c:pt idx="873">
                  <c:v>1799</c:v>
                </c:pt>
                <c:pt idx="874">
                  <c:v>1799</c:v>
                </c:pt>
                <c:pt idx="875">
                  <c:v>1799</c:v>
                </c:pt>
                <c:pt idx="876">
                  <c:v>1799</c:v>
                </c:pt>
                <c:pt idx="877">
                  <c:v>1799</c:v>
                </c:pt>
                <c:pt idx="878">
                  <c:v>1800</c:v>
                </c:pt>
                <c:pt idx="879">
                  <c:v>1800</c:v>
                </c:pt>
                <c:pt idx="880">
                  <c:v>1800</c:v>
                </c:pt>
                <c:pt idx="881">
                  <c:v>1800</c:v>
                </c:pt>
                <c:pt idx="882">
                  <c:v>1800</c:v>
                </c:pt>
                <c:pt idx="883">
                  <c:v>1800</c:v>
                </c:pt>
                <c:pt idx="884">
                  <c:v>1800</c:v>
                </c:pt>
                <c:pt idx="885">
                  <c:v>1800</c:v>
                </c:pt>
                <c:pt idx="886">
                  <c:v>1800</c:v>
                </c:pt>
                <c:pt idx="887">
                  <c:v>1800</c:v>
                </c:pt>
                <c:pt idx="888">
                  <c:v>1800</c:v>
                </c:pt>
                <c:pt idx="889">
                  <c:v>1800</c:v>
                </c:pt>
                <c:pt idx="890">
                  <c:v>1801</c:v>
                </c:pt>
                <c:pt idx="891">
                  <c:v>1801</c:v>
                </c:pt>
                <c:pt idx="892">
                  <c:v>1801</c:v>
                </c:pt>
                <c:pt idx="893">
                  <c:v>1801</c:v>
                </c:pt>
                <c:pt idx="894">
                  <c:v>1801</c:v>
                </c:pt>
                <c:pt idx="895">
                  <c:v>1801</c:v>
                </c:pt>
                <c:pt idx="896">
                  <c:v>1801</c:v>
                </c:pt>
                <c:pt idx="897">
                  <c:v>1801</c:v>
                </c:pt>
                <c:pt idx="898">
                  <c:v>1801</c:v>
                </c:pt>
                <c:pt idx="899">
                  <c:v>1801</c:v>
                </c:pt>
                <c:pt idx="900">
                  <c:v>1801</c:v>
                </c:pt>
                <c:pt idx="901">
                  <c:v>1801</c:v>
                </c:pt>
                <c:pt idx="902">
                  <c:v>1802</c:v>
                </c:pt>
                <c:pt idx="903">
                  <c:v>1802</c:v>
                </c:pt>
                <c:pt idx="904">
                  <c:v>1802</c:v>
                </c:pt>
                <c:pt idx="905">
                  <c:v>1802</c:v>
                </c:pt>
                <c:pt idx="906">
                  <c:v>1802</c:v>
                </c:pt>
                <c:pt idx="907">
                  <c:v>1802</c:v>
                </c:pt>
                <c:pt idx="908">
                  <c:v>1802</c:v>
                </c:pt>
                <c:pt idx="909">
                  <c:v>1802</c:v>
                </c:pt>
                <c:pt idx="910">
                  <c:v>1802</c:v>
                </c:pt>
                <c:pt idx="911">
                  <c:v>1802</c:v>
                </c:pt>
                <c:pt idx="912">
                  <c:v>1802</c:v>
                </c:pt>
                <c:pt idx="913">
                  <c:v>1802</c:v>
                </c:pt>
                <c:pt idx="914">
                  <c:v>1803</c:v>
                </c:pt>
                <c:pt idx="915">
                  <c:v>1803</c:v>
                </c:pt>
                <c:pt idx="916">
                  <c:v>1803</c:v>
                </c:pt>
                <c:pt idx="917">
                  <c:v>1803</c:v>
                </c:pt>
                <c:pt idx="918">
                  <c:v>1803</c:v>
                </c:pt>
                <c:pt idx="919">
                  <c:v>1803</c:v>
                </c:pt>
                <c:pt idx="920">
                  <c:v>1803</c:v>
                </c:pt>
                <c:pt idx="921">
                  <c:v>1803</c:v>
                </c:pt>
                <c:pt idx="922">
                  <c:v>1803</c:v>
                </c:pt>
                <c:pt idx="923">
                  <c:v>1803</c:v>
                </c:pt>
                <c:pt idx="924">
                  <c:v>1803</c:v>
                </c:pt>
                <c:pt idx="925">
                  <c:v>1803</c:v>
                </c:pt>
                <c:pt idx="926">
                  <c:v>1804</c:v>
                </c:pt>
                <c:pt idx="927">
                  <c:v>1804</c:v>
                </c:pt>
                <c:pt idx="928">
                  <c:v>1804</c:v>
                </c:pt>
                <c:pt idx="929">
                  <c:v>1804</c:v>
                </c:pt>
                <c:pt idx="930">
                  <c:v>1804</c:v>
                </c:pt>
                <c:pt idx="931">
                  <c:v>1804</c:v>
                </c:pt>
                <c:pt idx="932">
                  <c:v>1804</c:v>
                </c:pt>
                <c:pt idx="933">
                  <c:v>1804</c:v>
                </c:pt>
                <c:pt idx="934">
                  <c:v>1804</c:v>
                </c:pt>
                <c:pt idx="935">
                  <c:v>1804</c:v>
                </c:pt>
                <c:pt idx="936">
                  <c:v>1804</c:v>
                </c:pt>
                <c:pt idx="937">
                  <c:v>1804</c:v>
                </c:pt>
                <c:pt idx="938">
                  <c:v>1805</c:v>
                </c:pt>
                <c:pt idx="939">
                  <c:v>1805</c:v>
                </c:pt>
                <c:pt idx="940">
                  <c:v>1805</c:v>
                </c:pt>
                <c:pt idx="941">
                  <c:v>1805</c:v>
                </c:pt>
                <c:pt idx="942">
                  <c:v>1805</c:v>
                </c:pt>
                <c:pt idx="943">
                  <c:v>1805</c:v>
                </c:pt>
                <c:pt idx="944">
                  <c:v>1805</c:v>
                </c:pt>
                <c:pt idx="945">
                  <c:v>1805</c:v>
                </c:pt>
                <c:pt idx="946">
                  <c:v>1805</c:v>
                </c:pt>
                <c:pt idx="947">
                  <c:v>1805</c:v>
                </c:pt>
                <c:pt idx="948">
                  <c:v>1805</c:v>
                </c:pt>
                <c:pt idx="949">
                  <c:v>1805</c:v>
                </c:pt>
                <c:pt idx="950">
                  <c:v>1806</c:v>
                </c:pt>
                <c:pt idx="951">
                  <c:v>1806</c:v>
                </c:pt>
                <c:pt idx="952">
                  <c:v>1806</c:v>
                </c:pt>
                <c:pt idx="953">
                  <c:v>1806</c:v>
                </c:pt>
                <c:pt idx="954">
                  <c:v>1806</c:v>
                </c:pt>
                <c:pt idx="955">
                  <c:v>1806</c:v>
                </c:pt>
                <c:pt idx="956">
                  <c:v>1806</c:v>
                </c:pt>
                <c:pt idx="957">
                  <c:v>1806</c:v>
                </c:pt>
                <c:pt idx="958">
                  <c:v>1806</c:v>
                </c:pt>
                <c:pt idx="959">
                  <c:v>1806</c:v>
                </c:pt>
                <c:pt idx="960">
                  <c:v>1806</c:v>
                </c:pt>
                <c:pt idx="961">
                  <c:v>1806</c:v>
                </c:pt>
                <c:pt idx="962">
                  <c:v>1807</c:v>
                </c:pt>
                <c:pt idx="963">
                  <c:v>1807</c:v>
                </c:pt>
                <c:pt idx="964">
                  <c:v>1807</c:v>
                </c:pt>
                <c:pt idx="965">
                  <c:v>1807</c:v>
                </c:pt>
                <c:pt idx="966">
                  <c:v>1807</c:v>
                </c:pt>
                <c:pt idx="967">
                  <c:v>1807</c:v>
                </c:pt>
                <c:pt idx="968">
                  <c:v>1807</c:v>
                </c:pt>
                <c:pt idx="969">
                  <c:v>1807</c:v>
                </c:pt>
                <c:pt idx="970">
                  <c:v>1807</c:v>
                </c:pt>
                <c:pt idx="971">
                  <c:v>1807</c:v>
                </c:pt>
                <c:pt idx="972">
                  <c:v>1807</c:v>
                </c:pt>
                <c:pt idx="973">
                  <c:v>1807</c:v>
                </c:pt>
                <c:pt idx="974">
                  <c:v>1808</c:v>
                </c:pt>
                <c:pt idx="975">
                  <c:v>1808</c:v>
                </c:pt>
                <c:pt idx="976">
                  <c:v>1808</c:v>
                </c:pt>
                <c:pt idx="977">
                  <c:v>1808</c:v>
                </c:pt>
                <c:pt idx="978">
                  <c:v>1808</c:v>
                </c:pt>
                <c:pt idx="979">
                  <c:v>1808</c:v>
                </c:pt>
                <c:pt idx="980">
                  <c:v>1808</c:v>
                </c:pt>
                <c:pt idx="981">
                  <c:v>1808</c:v>
                </c:pt>
                <c:pt idx="982">
                  <c:v>1808</c:v>
                </c:pt>
                <c:pt idx="983">
                  <c:v>1808</c:v>
                </c:pt>
                <c:pt idx="984">
                  <c:v>1808</c:v>
                </c:pt>
                <c:pt idx="985">
                  <c:v>1808</c:v>
                </c:pt>
                <c:pt idx="986">
                  <c:v>1809</c:v>
                </c:pt>
                <c:pt idx="987">
                  <c:v>1809</c:v>
                </c:pt>
                <c:pt idx="988">
                  <c:v>1809</c:v>
                </c:pt>
                <c:pt idx="989">
                  <c:v>1809</c:v>
                </c:pt>
                <c:pt idx="990">
                  <c:v>1809</c:v>
                </c:pt>
                <c:pt idx="991">
                  <c:v>1809</c:v>
                </c:pt>
                <c:pt idx="992">
                  <c:v>1809</c:v>
                </c:pt>
                <c:pt idx="993">
                  <c:v>1809</c:v>
                </c:pt>
                <c:pt idx="994">
                  <c:v>1809</c:v>
                </c:pt>
                <c:pt idx="995">
                  <c:v>1809</c:v>
                </c:pt>
                <c:pt idx="996">
                  <c:v>1809</c:v>
                </c:pt>
                <c:pt idx="997">
                  <c:v>1809</c:v>
                </c:pt>
                <c:pt idx="998">
                  <c:v>1810</c:v>
                </c:pt>
                <c:pt idx="999">
                  <c:v>1810</c:v>
                </c:pt>
                <c:pt idx="1000">
                  <c:v>1810</c:v>
                </c:pt>
                <c:pt idx="1001">
                  <c:v>1810</c:v>
                </c:pt>
                <c:pt idx="1002">
                  <c:v>1810</c:v>
                </c:pt>
                <c:pt idx="1003">
                  <c:v>1810</c:v>
                </c:pt>
                <c:pt idx="1004">
                  <c:v>1810</c:v>
                </c:pt>
                <c:pt idx="1005">
                  <c:v>1810</c:v>
                </c:pt>
                <c:pt idx="1006">
                  <c:v>1810</c:v>
                </c:pt>
                <c:pt idx="1007">
                  <c:v>1810</c:v>
                </c:pt>
                <c:pt idx="1008">
                  <c:v>1810</c:v>
                </c:pt>
                <c:pt idx="1009">
                  <c:v>1810</c:v>
                </c:pt>
                <c:pt idx="1010">
                  <c:v>1811</c:v>
                </c:pt>
                <c:pt idx="1011">
                  <c:v>1811</c:v>
                </c:pt>
                <c:pt idx="1012">
                  <c:v>1811</c:v>
                </c:pt>
                <c:pt idx="1013">
                  <c:v>1811</c:v>
                </c:pt>
                <c:pt idx="1014">
                  <c:v>1811</c:v>
                </c:pt>
                <c:pt idx="1015">
                  <c:v>1811</c:v>
                </c:pt>
                <c:pt idx="1016">
                  <c:v>1811</c:v>
                </c:pt>
                <c:pt idx="1017">
                  <c:v>1811</c:v>
                </c:pt>
                <c:pt idx="1018">
                  <c:v>1811</c:v>
                </c:pt>
                <c:pt idx="1019">
                  <c:v>1811</c:v>
                </c:pt>
                <c:pt idx="1020">
                  <c:v>1811</c:v>
                </c:pt>
                <c:pt idx="1021">
                  <c:v>1811</c:v>
                </c:pt>
                <c:pt idx="1022">
                  <c:v>1812</c:v>
                </c:pt>
                <c:pt idx="1023">
                  <c:v>1812</c:v>
                </c:pt>
                <c:pt idx="1024">
                  <c:v>1812</c:v>
                </c:pt>
                <c:pt idx="1025">
                  <c:v>1812</c:v>
                </c:pt>
                <c:pt idx="1026">
                  <c:v>1812</c:v>
                </c:pt>
                <c:pt idx="1027">
                  <c:v>1812</c:v>
                </c:pt>
                <c:pt idx="1028">
                  <c:v>1812</c:v>
                </c:pt>
                <c:pt idx="1029">
                  <c:v>1812</c:v>
                </c:pt>
                <c:pt idx="1030">
                  <c:v>1812</c:v>
                </c:pt>
                <c:pt idx="1031">
                  <c:v>1812</c:v>
                </c:pt>
                <c:pt idx="1032">
                  <c:v>1812</c:v>
                </c:pt>
                <c:pt idx="1033">
                  <c:v>1812</c:v>
                </c:pt>
                <c:pt idx="1034">
                  <c:v>1813</c:v>
                </c:pt>
                <c:pt idx="1035">
                  <c:v>1813</c:v>
                </c:pt>
                <c:pt idx="1036">
                  <c:v>1813</c:v>
                </c:pt>
                <c:pt idx="1037">
                  <c:v>1813</c:v>
                </c:pt>
                <c:pt idx="1038">
                  <c:v>1813</c:v>
                </c:pt>
                <c:pt idx="1039">
                  <c:v>1813</c:v>
                </c:pt>
                <c:pt idx="1040">
                  <c:v>1813</c:v>
                </c:pt>
                <c:pt idx="1041">
                  <c:v>1813</c:v>
                </c:pt>
                <c:pt idx="1042">
                  <c:v>1813</c:v>
                </c:pt>
                <c:pt idx="1043">
                  <c:v>1813</c:v>
                </c:pt>
                <c:pt idx="1044">
                  <c:v>1813</c:v>
                </c:pt>
                <c:pt idx="1045">
                  <c:v>1813</c:v>
                </c:pt>
                <c:pt idx="1046">
                  <c:v>1814</c:v>
                </c:pt>
                <c:pt idx="1047">
                  <c:v>1814</c:v>
                </c:pt>
                <c:pt idx="1048">
                  <c:v>1814</c:v>
                </c:pt>
                <c:pt idx="1049">
                  <c:v>1814</c:v>
                </c:pt>
                <c:pt idx="1050">
                  <c:v>1814</c:v>
                </c:pt>
                <c:pt idx="1051">
                  <c:v>1814</c:v>
                </c:pt>
                <c:pt idx="1052">
                  <c:v>1814</c:v>
                </c:pt>
                <c:pt idx="1053">
                  <c:v>1814</c:v>
                </c:pt>
                <c:pt idx="1054">
                  <c:v>1814</c:v>
                </c:pt>
                <c:pt idx="1055">
                  <c:v>1814</c:v>
                </c:pt>
                <c:pt idx="1056">
                  <c:v>1814</c:v>
                </c:pt>
                <c:pt idx="1057">
                  <c:v>1814</c:v>
                </c:pt>
                <c:pt idx="1058">
                  <c:v>1815</c:v>
                </c:pt>
                <c:pt idx="1059">
                  <c:v>1815</c:v>
                </c:pt>
                <c:pt idx="1060">
                  <c:v>1815</c:v>
                </c:pt>
                <c:pt idx="1061">
                  <c:v>1815</c:v>
                </c:pt>
                <c:pt idx="1062">
                  <c:v>1815</c:v>
                </c:pt>
                <c:pt idx="1063">
                  <c:v>1815</c:v>
                </c:pt>
                <c:pt idx="1064">
                  <c:v>1815</c:v>
                </c:pt>
                <c:pt idx="1065">
                  <c:v>1815</c:v>
                </c:pt>
                <c:pt idx="1066">
                  <c:v>1815</c:v>
                </c:pt>
                <c:pt idx="1067">
                  <c:v>1815</c:v>
                </c:pt>
                <c:pt idx="1068">
                  <c:v>1815</c:v>
                </c:pt>
                <c:pt idx="1069">
                  <c:v>1815</c:v>
                </c:pt>
                <c:pt idx="1070">
                  <c:v>1816</c:v>
                </c:pt>
                <c:pt idx="1071">
                  <c:v>1816</c:v>
                </c:pt>
                <c:pt idx="1072">
                  <c:v>1816</c:v>
                </c:pt>
                <c:pt idx="1073">
                  <c:v>1816</c:v>
                </c:pt>
                <c:pt idx="1074">
                  <c:v>1816</c:v>
                </c:pt>
                <c:pt idx="1075">
                  <c:v>1816</c:v>
                </c:pt>
                <c:pt idx="1076">
                  <c:v>1816</c:v>
                </c:pt>
                <c:pt idx="1077">
                  <c:v>1816</c:v>
                </c:pt>
                <c:pt idx="1078">
                  <c:v>1816</c:v>
                </c:pt>
                <c:pt idx="1079">
                  <c:v>1816</c:v>
                </c:pt>
                <c:pt idx="1080">
                  <c:v>1816</c:v>
                </c:pt>
                <c:pt idx="1081">
                  <c:v>1816</c:v>
                </c:pt>
                <c:pt idx="1082">
                  <c:v>1817</c:v>
                </c:pt>
                <c:pt idx="1083">
                  <c:v>1817</c:v>
                </c:pt>
                <c:pt idx="1084">
                  <c:v>1817</c:v>
                </c:pt>
                <c:pt idx="1085">
                  <c:v>1817</c:v>
                </c:pt>
                <c:pt idx="1086">
                  <c:v>1817</c:v>
                </c:pt>
                <c:pt idx="1087">
                  <c:v>1817</c:v>
                </c:pt>
                <c:pt idx="1088">
                  <c:v>1817</c:v>
                </c:pt>
                <c:pt idx="1089">
                  <c:v>1817</c:v>
                </c:pt>
                <c:pt idx="1090">
                  <c:v>1817</c:v>
                </c:pt>
                <c:pt idx="1091">
                  <c:v>1817</c:v>
                </c:pt>
                <c:pt idx="1092">
                  <c:v>1817</c:v>
                </c:pt>
                <c:pt idx="1093">
                  <c:v>1817</c:v>
                </c:pt>
                <c:pt idx="1094">
                  <c:v>1818</c:v>
                </c:pt>
                <c:pt idx="1095">
                  <c:v>1818</c:v>
                </c:pt>
                <c:pt idx="1096">
                  <c:v>1818</c:v>
                </c:pt>
                <c:pt idx="1097">
                  <c:v>1818</c:v>
                </c:pt>
                <c:pt idx="1098">
                  <c:v>1818</c:v>
                </c:pt>
                <c:pt idx="1099">
                  <c:v>1818</c:v>
                </c:pt>
                <c:pt idx="1100">
                  <c:v>1818</c:v>
                </c:pt>
                <c:pt idx="1101">
                  <c:v>1818</c:v>
                </c:pt>
                <c:pt idx="1102">
                  <c:v>1818</c:v>
                </c:pt>
                <c:pt idx="1103">
                  <c:v>1818</c:v>
                </c:pt>
                <c:pt idx="1104">
                  <c:v>1818</c:v>
                </c:pt>
                <c:pt idx="1105">
                  <c:v>1818</c:v>
                </c:pt>
                <c:pt idx="1106">
                  <c:v>1819</c:v>
                </c:pt>
                <c:pt idx="1107">
                  <c:v>1819</c:v>
                </c:pt>
                <c:pt idx="1108">
                  <c:v>1819</c:v>
                </c:pt>
                <c:pt idx="1109">
                  <c:v>1819</c:v>
                </c:pt>
                <c:pt idx="1110">
                  <c:v>1819</c:v>
                </c:pt>
                <c:pt idx="1111">
                  <c:v>1819</c:v>
                </c:pt>
                <c:pt idx="1112">
                  <c:v>1819</c:v>
                </c:pt>
                <c:pt idx="1113">
                  <c:v>1819</c:v>
                </c:pt>
                <c:pt idx="1114">
                  <c:v>1819</c:v>
                </c:pt>
                <c:pt idx="1115">
                  <c:v>1819</c:v>
                </c:pt>
                <c:pt idx="1116">
                  <c:v>1819</c:v>
                </c:pt>
                <c:pt idx="1117">
                  <c:v>1819</c:v>
                </c:pt>
                <c:pt idx="1118">
                  <c:v>1820</c:v>
                </c:pt>
                <c:pt idx="1119">
                  <c:v>1820</c:v>
                </c:pt>
                <c:pt idx="1120">
                  <c:v>1820</c:v>
                </c:pt>
                <c:pt idx="1121">
                  <c:v>1820</c:v>
                </c:pt>
                <c:pt idx="1122">
                  <c:v>1820</c:v>
                </c:pt>
                <c:pt idx="1123">
                  <c:v>1820</c:v>
                </c:pt>
                <c:pt idx="1124">
                  <c:v>1820</c:v>
                </c:pt>
                <c:pt idx="1125">
                  <c:v>1820</c:v>
                </c:pt>
                <c:pt idx="1126">
                  <c:v>1820</c:v>
                </c:pt>
                <c:pt idx="1127">
                  <c:v>1820</c:v>
                </c:pt>
                <c:pt idx="1128">
                  <c:v>1820</c:v>
                </c:pt>
                <c:pt idx="1129">
                  <c:v>1820</c:v>
                </c:pt>
                <c:pt idx="1130">
                  <c:v>1821</c:v>
                </c:pt>
                <c:pt idx="1131">
                  <c:v>1821</c:v>
                </c:pt>
                <c:pt idx="1132">
                  <c:v>1821</c:v>
                </c:pt>
                <c:pt idx="1133">
                  <c:v>1821</c:v>
                </c:pt>
                <c:pt idx="1134">
                  <c:v>1821</c:v>
                </c:pt>
                <c:pt idx="1135">
                  <c:v>1821</c:v>
                </c:pt>
                <c:pt idx="1136">
                  <c:v>1821</c:v>
                </c:pt>
                <c:pt idx="1137">
                  <c:v>1821</c:v>
                </c:pt>
                <c:pt idx="1138">
                  <c:v>1821</c:v>
                </c:pt>
                <c:pt idx="1139">
                  <c:v>1821</c:v>
                </c:pt>
                <c:pt idx="1140">
                  <c:v>1821</c:v>
                </c:pt>
                <c:pt idx="1141">
                  <c:v>1821</c:v>
                </c:pt>
                <c:pt idx="1142">
                  <c:v>1822</c:v>
                </c:pt>
                <c:pt idx="1143">
                  <c:v>1822</c:v>
                </c:pt>
                <c:pt idx="1144">
                  <c:v>1822</c:v>
                </c:pt>
                <c:pt idx="1145">
                  <c:v>1822</c:v>
                </c:pt>
                <c:pt idx="1146">
                  <c:v>1822</c:v>
                </c:pt>
                <c:pt idx="1147">
                  <c:v>1822</c:v>
                </c:pt>
                <c:pt idx="1148">
                  <c:v>1822</c:v>
                </c:pt>
                <c:pt idx="1149">
                  <c:v>1822</c:v>
                </c:pt>
                <c:pt idx="1150">
                  <c:v>1822</c:v>
                </c:pt>
                <c:pt idx="1151">
                  <c:v>1822</c:v>
                </c:pt>
                <c:pt idx="1152">
                  <c:v>1822</c:v>
                </c:pt>
                <c:pt idx="1153">
                  <c:v>1822</c:v>
                </c:pt>
                <c:pt idx="1154">
                  <c:v>1823</c:v>
                </c:pt>
                <c:pt idx="1155">
                  <c:v>1823</c:v>
                </c:pt>
                <c:pt idx="1156">
                  <c:v>1823</c:v>
                </c:pt>
                <c:pt idx="1157">
                  <c:v>1823</c:v>
                </c:pt>
                <c:pt idx="1158">
                  <c:v>1823</c:v>
                </c:pt>
                <c:pt idx="1159">
                  <c:v>1823</c:v>
                </c:pt>
                <c:pt idx="1160">
                  <c:v>1823</c:v>
                </c:pt>
                <c:pt idx="1161">
                  <c:v>1823</c:v>
                </c:pt>
                <c:pt idx="1162">
                  <c:v>1823</c:v>
                </c:pt>
                <c:pt idx="1163">
                  <c:v>1823</c:v>
                </c:pt>
                <c:pt idx="1164">
                  <c:v>1823</c:v>
                </c:pt>
                <c:pt idx="1165">
                  <c:v>1823</c:v>
                </c:pt>
                <c:pt idx="1166">
                  <c:v>1824</c:v>
                </c:pt>
                <c:pt idx="1167">
                  <c:v>1824</c:v>
                </c:pt>
                <c:pt idx="1168">
                  <c:v>1824</c:v>
                </c:pt>
              </c:numCache>
            </c:numRef>
          </c:cat>
          <c:val>
            <c:numRef>
              <c:f>'Monthly admissions'!$D$2:$D$1170</c:f>
              <c:numCache>
                <c:formatCode>General</c:formatCode>
                <c:ptCount val="1169"/>
                <c:pt idx="2" formatCode="0">
                  <c:v>58</c:v>
                </c:pt>
                <c:pt idx="3" formatCode="0">
                  <c:v>69</c:v>
                </c:pt>
                <c:pt idx="4" formatCode="0">
                  <c:v>70.400000000000006</c:v>
                </c:pt>
                <c:pt idx="5" formatCode="0">
                  <c:v>75</c:v>
                </c:pt>
                <c:pt idx="6" formatCode="0">
                  <c:v>75.400000000000006</c:v>
                </c:pt>
                <c:pt idx="7" formatCode="0">
                  <c:v>58</c:v>
                </c:pt>
                <c:pt idx="8" formatCode="0">
                  <c:v>51</c:v>
                </c:pt>
                <c:pt idx="9" formatCode="0">
                  <c:v>47.2</c:v>
                </c:pt>
                <c:pt idx="10" formatCode="0">
                  <c:v>45.4</c:v>
                </c:pt>
                <c:pt idx="11" formatCode="0">
                  <c:v>42.2</c:v>
                </c:pt>
                <c:pt idx="12" formatCode="0">
                  <c:v>45.4</c:v>
                </c:pt>
                <c:pt idx="13" formatCode="0">
                  <c:v>46.6</c:v>
                </c:pt>
                <c:pt idx="14" formatCode="0">
                  <c:v>50</c:v>
                </c:pt>
                <c:pt idx="15" formatCode="0">
                  <c:v>50.2</c:v>
                </c:pt>
                <c:pt idx="16" formatCode="0">
                  <c:v>53</c:v>
                </c:pt>
                <c:pt idx="17" formatCode="0">
                  <c:v>54.4</c:v>
                </c:pt>
                <c:pt idx="18" formatCode="0">
                  <c:v>57.4</c:v>
                </c:pt>
                <c:pt idx="19" formatCode="0">
                  <c:v>54.4</c:v>
                </c:pt>
                <c:pt idx="20" formatCode="0">
                  <c:v>52.8</c:v>
                </c:pt>
                <c:pt idx="21" formatCode="0">
                  <c:v>54.4</c:v>
                </c:pt>
                <c:pt idx="22" formatCode="0">
                  <c:v>46.8</c:v>
                </c:pt>
                <c:pt idx="23" formatCode="0">
                  <c:v>47.6</c:v>
                </c:pt>
                <c:pt idx="24" formatCode="0">
                  <c:v>50.8</c:v>
                </c:pt>
                <c:pt idx="25" formatCode="0">
                  <c:v>56.2</c:v>
                </c:pt>
                <c:pt idx="26" formatCode="0">
                  <c:v>59.6</c:v>
                </c:pt>
                <c:pt idx="27" formatCode="0">
                  <c:v>63.8</c:v>
                </c:pt>
                <c:pt idx="28" formatCode="0">
                  <c:v>63.2</c:v>
                </c:pt>
                <c:pt idx="29" formatCode="0">
                  <c:v>64.599999999999994</c:v>
                </c:pt>
                <c:pt idx="30" formatCode="0">
                  <c:v>64.2</c:v>
                </c:pt>
                <c:pt idx="31" formatCode="0">
                  <c:v>60.4</c:v>
                </c:pt>
                <c:pt idx="32" formatCode="0">
                  <c:v>63.4</c:v>
                </c:pt>
                <c:pt idx="33" formatCode="0">
                  <c:v>63.2</c:v>
                </c:pt>
                <c:pt idx="34" formatCode="0">
                  <c:v>62.6</c:v>
                </c:pt>
                <c:pt idx="35" formatCode="0">
                  <c:v>66.2</c:v>
                </c:pt>
                <c:pt idx="36" formatCode="0">
                  <c:v>70.599999999999994</c:v>
                </c:pt>
                <c:pt idx="37" formatCode="0">
                  <c:v>75.599999999999994</c:v>
                </c:pt>
                <c:pt idx="38" formatCode="0">
                  <c:v>78.8</c:v>
                </c:pt>
                <c:pt idx="39" formatCode="0">
                  <c:v>85</c:v>
                </c:pt>
                <c:pt idx="40" formatCode="0">
                  <c:v>88.8</c:v>
                </c:pt>
                <c:pt idx="41" formatCode="0">
                  <c:v>87.8</c:v>
                </c:pt>
                <c:pt idx="42" formatCode="0">
                  <c:v>86.6</c:v>
                </c:pt>
                <c:pt idx="43" formatCode="0">
                  <c:v>81.400000000000006</c:v>
                </c:pt>
                <c:pt idx="44" formatCode="0">
                  <c:v>78.400000000000006</c:v>
                </c:pt>
                <c:pt idx="45" formatCode="0">
                  <c:v>72.2</c:v>
                </c:pt>
                <c:pt idx="46" formatCode="0">
                  <c:v>72.8</c:v>
                </c:pt>
                <c:pt idx="47" formatCode="0">
                  <c:v>71.2</c:v>
                </c:pt>
                <c:pt idx="48" formatCode="0">
                  <c:v>69.400000000000006</c:v>
                </c:pt>
                <c:pt idx="49" formatCode="0">
                  <c:v>66.25</c:v>
                </c:pt>
                <c:pt idx="50" formatCode="0">
                  <c:v>63.333333333333336</c:v>
                </c:pt>
                <c:pt idx="131" formatCode="0">
                  <c:v>121.33333333333321</c:v>
                </c:pt>
                <c:pt idx="132" formatCode="0">
                  <c:v>111.75</c:v>
                </c:pt>
                <c:pt idx="133" formatCode="0">
                  <c:v>109</c:v>
                </c:pt>
                <c:pt idx="134" formatCode="0">
                  <c:v>99</c:v>
                </c:pt>
                <c:pt idx="135" formatCode="0">
                  <c:v>93.6</c:v>
                </c:pt>
                <c:pt idx="136" formatCode="0">
                  <c:v>85.6</c:v>
                </c:pt>
                <c:pt idx="137" formatCode="0">
                  <c:v>83.8</c:v>
                </c:pt>
                <c:pt idx="138" formatCode="0">
                  <c:v>79.2</c:v>
                </c:pt>
                <c:pt idx="139" formatCode="0">
                  <c:v>79.400000000000006</c:v>
                </c:pt>
                <c:pt idx="140" formatCode="0">
                  <c:v>78.2</c:v>
                </c:pt>
                <c:pt idx="141" formatCode="0">
                  <c:v>83.8</c:v>
                </c:pt>
                <c:pt idx="142" formatCode="0">
                  <c:v>91.6</c:v>
                </c:pt>
                <c:pt idx="143" formatCode="0">
                  <c:v>96.4</c:v>
                </c:pt>
                <c:pt idx="144" formatCode="0">
                  <c:v>99</c:v>
                </c:pt>
                <c:pt idx="145" formatCode="0">
                  <c:v>98</c:v>
                </c:pt>
                <c:pt idx="146" formatCode="0">
                  <c:v>93.4</c:v>
                </c:pt>
                <c:pt idx="147" formatCode="0">
                  <c:v>85.2</c:v>
                </c:pt>
                <c:pt idx="148" formatCode="0">
                  <c:v>77.599999999999994</c:v>
                </c:pt>
                <c:pt idx="149" formatCode="0">
                  <c:v>74.2</c:v>
                </c:pt>
                <c:pt idx="150" formatCode="0">
                  <c:v>69.599999999999994</c:v>
                </c:pt>
                <c:pt idx="151" formatCode="0">
                  <c:v>67.2</c:v>
                </c:pt>
                <c:pt idx="152" formatCode="0">
                  <c:v>70.599999999999994</c:v>
                </c:pt>
                <c:pt idx="153" formatCode="0">
                  <c:v>74</c:v>
                </c:pt>
                <c:pt idx="154" formatCode="0">
                  <c:v>79</c:v>
                </c:pt>
                <c:pt idx="155" formatCode="0">
                  <c:v>83.2</c:v>
                </c:pt>
                <c:pt idx="156" formatCode="0">
                  <c:v>101.4</c:v>
                </c:pt>
                <c:pt idx="157" formatCode="0">
                  <c:v>100.8</c:v>
                </c:pt>
                <c:pt idx="158" formatCode="0">
                  <c:v>98.4</c:v>
                </c:pt>
                <c:pt idx="159" formatCode="0">
                  <c:v>89.2</c:v>
                </c:pt>
                <c:pt idx="160" formatCode="0">
                  <c:v>88.2</c:v>
                </c:pt>
                <c:pt idx="161" formatCode="0">
                  <c:v>66.400000000000006</c:v>
                </c:pt>
                <c:pt idx="162" formatCode="0">
                  <c:v>61.6</c:v>
                </c:pt>
                <c:pt idx="163" formatCode="0">
                  <c:v>59.2</c:v>
                </c:pt>
                <c:pt idx="164" formatCode="0">
                  <c:v>64</c:v>
                </c:pt>
                <c:pt idx="165" formatCode="0">
                  <c:v>70.8</c:v>
                </c:pt>
                <c:pt idx="166" formatCode="0">
                  <c:v>77.2</c:v>
                </c:pt>
                <c:pt idx="167" formatCode="0">
                  <c:v>88.8</c:v>
                </c:pt>
                <c:pt idx="168" formatCode="0">
                  <c:v>98</c:v>
                </c:pt>
                <c:pt idx="169" formatCode="0">
                  <c:v>104.4</c:v>
                </c:pt>
                <c:pt idx="170" formatCode="0">
                  <c:v>97.6</c:v>
                </c:pt>
                <c:pt idx="171" formatCode="0">
                  <c:v>100.8</c:v>
                </c:pt>
                <c:pt idx="172" formatCode="0">
                  <c:v>95</c:v>
                </c:pt>
                <c:pt idx="173" formatCode="0">
                  <c:v>90</c:v>
                </c:pt>
                <c:pt idx="174" formatCode="0">
                  <c:v>83.8</c:v>
                </c:pt>
                <c:pt idx="175" formatCode="0">
                  <c:v>84.8</c:v>
                </c:pt>
                <c:pt idx="176" formatCode="0">
                  <c:v>86.4</c:v>
                </c:pt>
                <c:pt idx="177" formatCode="0">
                  <c:v>93</c:v>
                </c:pt>
                <c:pt idx="178" formatCode="0">
                  <c:v>100.8</c:v>
                </c:pt>
                <c:pt idx="179" formatCode="0">
                  <c:v>107</c:v>
                </c:pt>
                <c:pt idx="180" formatCode="0">
                  <c:v>110</c:v>
                </c:pt>
                <c:pt idx="181" formatCode="0">
                  <c:v>102.2</c:v>
                </c:pt>
                <c:pt idx="182" formatCode="0">
                  <c:v>92.4</c:v>
                </c:pt>
                <c:pt idx="183" formatCode="0">
                  <c:v>83.2</c:v>
                </c:pt>
                <c:pt idx="184" formatCode="0">
                  <c:v>78.2</c:v>
                </c:pt>
                <c:pt idx="185" formatCode="0">
                  <c:v>70.400000000000006</c:v>
                </c:pt>
                <c:pt idx="186" formatCode="0">
                  <c:v>73.599999999999994</c:v>
                </c:pt>
                <c:pt idx="187" formatCode="0">
                  <c:v>74</c:v>
                </c:pt>
                <c:pt idx="188" formatCode="0">
                  <c:v>77.599999999999994</c:v>
                </c:pt>
                <c:pt idx="189" formatCode="0">
                  <c:v>73.599999999999994</c:v>
                </c:pt>
                <c:pt idx="190" formatCode="0">
                  <c:v>79.2</c:v>
                </c:pt>
                <c:pt idx="191" formatCode="0">
                  <c:v>83.4</c:v>
                </c:pt>
                <c:pt idx="192" formatCode="0">
                  <c:v>85</c:v>
                </c:pt>
                <c:pt idx="193" formatCode="0">
                  <c:v>79</c:v>
                </c:pt>
                <c:pt idx="194" formatCode="0">
                  <c:v>86</c:v>
                </c:pt>
                <c:pt idx="195" formatCode="0">
                  <c:v>83.6</c:v>
                </c:pt>
                <c:pt idx="196" formatCode="0">
                  <c:v>73.599999999999994</c:v>
                </c:pt>
                <c:pt idx="197" formatCode="0">
                  <c:v>66</c:v>
                </c:pt>
                <c:pt idx="198" formatCode="0">
                  <c:v>70</c:v>
                </c:pt>
                <c:pt idx="199" formatCode="0">
                  <c:v>63.8</c:v>
                </c:pt>
                <c:pt idx="200" formatCode="0">
                  <c:v>66.599999999999994</c:v>
                </c:pt>
                <c:pt idx="201" formatCode="0">
                  <c:v>73</c:v>
                </c:pt>
                <c:pt idx="202" formatCode="0">
                  <c:v>78.8</c:v>
                </c:pt>
                <c:pt idx="203" formatCode="0">
                  <c:v>80.599999999999994</c:v>
                </c:pt>
                <c:pt idx="204" formatCode="0">
                  <c:v>86</c:v>
                </c:pt>
                <c:pt idx="205" formatCode="0">
                  <c:v>80.2</c:v>
                </c:pt>
                <c:pt idx="206" formatCode="0">
                  <c:v>72.8</c:v>
                </c:pt>
                <c:pt idx="207" formatCode="0">
                  <c:v>69.599999999999994</c:v>
                </c:pt>
                <c:pt idx="208" formatCode="0">
                  <c:v>62.4</c:v>
                </c:pt>
                <c:pt idx="209" formatCode="0">
                  <c:v>54</c:v>
                </c:pt>
                <c:pt idx="210" formatCode="0">
                  <c:v>52</c:v>
                </c:pt>
                <c:pt idx="211" formatCode="0">
                  <c:v>48.4</c:v>
                </c:pt>
                <c:pt idx="212" formatCode="0">
                  <c:v>49</c:v>
                </c:pt>
                <c:pt idx="213" formatCode="0">
                  <c:v>51.2</c:v>
                </c:pt>
                <c:pt idx="214" formatCode="0">
                  <c:v>55.6</c:v>
                </c:pt>
                <c:pt idx="215" formatCode="0">
                  <c:v>61.4</c:v>
                </c:pt>
                <c:pt idx="216" formatCode="0">
                  <c:v>70.8</c:v>
                </c:pt>
                <c:pt idx="217" formatCode="0">
                  <c:v>72</c:v>
                </c:pt>
                <c:pt idx="218" formatCode="0">
                  <c:v>70.599999999999994</c:v>
                </c:pt>
                <c:pt idx="219" formatCode="0">
                  <c:v>66.400000000000006</c:v>
                </c:pt>
                <c:pt idx="220" formatCode="0">
                  <c:v>60</c:v>
                </c:pt>
                <c:pt idx="221" formatCode="0">
                  <c:v>58.4</c:v>
                </c:pt>
                <c:pt idx="222" formatCode="0">
                  <c:v>53.6</c:v>
                </c:pt>
                <c:pt idx="223" formatCode="0">
                  <c:v>52.4</c:v>
                </c:pt>
                <c:pt idx="224" formatCode="0">
                  <c:v>55.6</c:v>
                </c:pt>
                <c:pt idx="225" formatCode="0">
                  <c:v>57.6</c:v>
                </c:pt>
                <c:pt idx="226" formatCode="0">
                  <c:v>58</c:v>
                </c:pt>
                <c:pt idx="227" formatCode="0">
                  <c:v>65.8</c:v>
                </c:pt>
                <c:pt idx="228" formatCode="0">
                  <c:v>73.8</c:v>
                </c:pt>
                <c:pt idx="229" formatCode="0">
                  <c:v>79.2</c:v>
                </c:pt>
                <c:pt idx="230" formatCode="0">
                  <c:v>83.8</c:v>
                </c:pt>
                <c:pt idx="231" formatCode="0">
                  <c:v>82.2</c:v>
                </c:pt>
                <c:pt idx="232" formatCode="0">
                  <c:v>76.2</c:v>
                </c:pt>
                <c:pt idx="233" formatCode="0">
                  <c:v>73.400000000000006</c:v>
                </c:pt>
                <c:pt idx="234" formatCode="0">
                  <c:v>68.400000000000006</c:v>
                </c:pt>
                <c:pt idx="235" formatCode="0">
                  <c:v>66.8</c:v>
                </c:pt>
                <c:pt idx="236" formatCode="0">
                  <c:v>69.8</c:v>
                </c:pt>
                <c:pt idx="237" formatCode="0">
                  <c:v>77.599999999999994</c:v>
                </c:pt>
                <c:pt idx="238" formatCode="0">
                  <c:v>77</c:v>
                </c:pt>
                <c:pt idx="239" formatCode="0">
                  <c:v>76.2</c:v>
                </c:pt>
                <c:pt idx="240" formatCode="0">
                  <c:v>76.599999999999994</c:v>
                </c:pt>
                <c:pt idx="241" formatCode="0">
                  <c:v>73.8</c:v>
                </c:pt>
                <c:pt idx="242" formatCode="0">
                  <c:v>67.2</c:v>
                </c:pt>
                <c:pt idx="243" formatCode="0">
                  <c:v>61.8</c:v>
                </c:pt>
                <c:pt idx="244" formatCode="0">
                  <c:v>58.2</c:v>
                </c:pt>
                <c:pt idx="245" formatCode="0">
                  <c:v>58.6</c:v>
                </c:pt>
                <c:pt idx="246" formatCode="0">
                  <c:v>58</c:v>
                </c:pt>
                <c:pt idx="247" formatCode="0">
                  <c:v>56.4</c:v>
                </c:pt>
                <c:pt idx="248" formatCode="0">
                  <c:v>68.599999999999994</c:v>
                </c:pt>
                <c:pt idx="249" formatCode="0">
                  <c:v>78.2</c:v>
                </c:pt>
                <c:pt idx="250" formatCode="0">
                  <c:v>85</c:v>
                </c:pt>
                <c:pt idx="251" formatCode="0">
                  <c:v>89.4</c:v>
                </c:pt>
                <c:pt idx="252" formatCode="0">
                  <c:v>97.4</c:v>
                </c:pt>
                <c:pt idx="253" formatCode="0">
                  <c:v>92</c:v>
                </c:pt>
                <c:pt idx="254" formatCode="0">
                  <c:v>83.8</c:v>
                </c:pt>
                <c:pt idx="255" formatCode="0">
                  <c:v>70.2</c:v>
                </c:pt>
                <c:pt idx="256" formatCode="0">
                  <c:v>61</c:v>
                </c:pt>
                <c:pt idx="257" formatCode="0">
                  <c:v>54.8</c:v>
                </c:pt>
                <c:pt idx="258" formatCode="0">
                  <c:v>51.6</c:v>
                </c:pt>
                <c:pt idx="259" formatCode="0">
                  <c:v>55.2</c:v>
                </c:pt>
                <c:pt idx="260" formatCode="0">
                  <c:v>61.4</c:v>
                </c:pt>
                <c:pt idx="261" formatCode="0">
                  <c:v>72.2</c:v>
                </c:pt>
                <c:pt idx="262" formatCode="0">
                  <c:v>74.400000000000006</c:v>
                </c:pt>
                <c:pt idx="263" formatCode="0">
                  <c:v>74.400000000000006</c:v>
                </c:pt>
                <c:pt idx="264" formatCode="0">
                  <c:v>79.599999999999994</c:v>
                </c:pt>
                <c:pt idx="265" formatCode="0">
                  <c:v>81.400000000000006</c:v>
                </c:pt>
                <c:pt idx="266" formatCode="0">
                  <c:v>80</c:v>
                </c:pt>
                <c:pt idx="267" formatCode="0">
                  <c:v>76.599999999999994</c:v>
                </c:pt>
                <c:pt idx="268" formatCode="0">
                  <c:v>76.599999999999994</c:v>
                </c:pt>
                <c:pt idx="269" formatCode="0">
                  <c:v>69.400000000000006</c:v>
                </c:pt>
                <c:pt idx="270" formatCode="0">
                  <c:v>65.599999999999994</c:v>
                </c:pt>
                <c:pt idx="271" formatCode="0">
                  <c:v>62.4</c:v>
                </c:pt>
                <c:pt idx="272" formatCode="0">
                  <c:v>68.2</c:v>
                </c:pt>
                <c:pt idx="273" formatCode="0">
                  <c:v>72.2</c:v>
                </c:pt>
                <c:pt idx="274" formatCode="0">
                  <c:v>78</c:v>
                </c:pt>
                <c:pt idx="275" formatCode="0">
                  <c:v>86</c:v>
                </c:pt>
                <c:pt idx="276" formatCode="0">
                  <c:v>92.2</c:v>
                </c:pt>
                <c:pt idx="277" formatCode="0">
                  <c:v>88.4</c:v>
                </c:pt>
                <c:pt idx="278" formatCode="0">
                  <c:v>87.8</c:v>
                </c:pt>
                <c:pt idx="279" formatCode="0">
                  <c:v>82.8</c:v>
                </c:pt>
                <c:pt idx="280" formatCode="0">
                  <c:v>76.2</c:v>
                </c:pt>
                <c:pt idx="281" formatCode="0">
                  <c:v>67.400000000000006</c:v>
                </c:pt>
                <c:pt idx="282" formatCode="0">
                  <c:v>72.2</c:v>
                </c:pt>
                <c:pt idx="283" formatCode="0">
                  <c:v>68.400000000000006</c:v>
                </c:pt>
                <c:pt idx="284" formatCode="0">
                  <c:v>74.400000000000006</c:v>
                </c:pt>
                <c:pt idx="285" formatCode="0">
                  <c:v>84.4</c:v>
                </c:pt>
                <c:pt idx="286" formatCode="0">
                  <c:v>97.4</c:v>
                </c:pt>
                <c:pt idx="287" formatCode="0">
                  <c:v>96.4</c:v>
                </c:pt>
                <c:pt idx="288" formatCode="0">
                  <c:v>107.4</c:v>
                </c:pt>
                <c:pt idx="289" formatCode="0">
                  <c:v>104</c:v>
                </c:pt>
                <c:pt idx="290" formatCode="0">
                  <c:v>92.2</c:v>
                </c:pt>
                <c:pt idx="291" formatCode="0">
                  <c:v>81.599999999999994</c:v>
                </c:pt>
                <c:pt idx="292" formatCode="0">
                  <c:v>76.2</c:v>
                </c:pt>
                <c:pt idx="293" formatCode="0">
                  <c:v>67.400000000000006</c:v>
                </c:pt>
                <c:pt idx="294" formatCode="0">
                  <c:v>62.8</c:v>
                </c:pt>
                <c:pt idx="295" formatCode="0">
                  <c:v>62.8</c:v>
                </c:pt>
                <c:pt idx="296" formatCode="0">
                  <c:v>61.2</c:v>
                </c:pt>
                <c:pt idx="297" formatCode="0">
                  <c:v>67.599999999999994</c:v>
                </c:pt>
                <c:pt idx="298" formatCode="0">
                  <c:v>67.8</c:v>
                </c:pt>
                <c:pt idx="299" formatCode="0">
                  <c:v>71.2</c:v>
                </c:pt>
                <c:pt idx="300" formatCode="0">
                  <c:v>74.2</c:v>
                </c:pt>
                <c:pt idx="301" formatCode="0">
                  <c:v>74.8</c:v>
                </c:pt>
                <c:pt idx="302" formatCode="0">
                  <c:v>69.2</c:v>
                </c:pt>
                <c:pt idx="303" formatCode="0">
                  <c:v>65.599999999999994</c:v>
                </c:pt>
                <c:pt idx="304" formatCode="0">
                  <c:v>60</c:v>
                </c:pt>
                <c:pt idx="305" formatCode="0">
                  <c:v>54.8</c:v>
                </c:pt>
                <c:pt idx="306" formatCode="0">
                  <c:v>50.8</c:v>
                </c:pt>
                <c:pt idx="307" formatCode="0">
                  <c:v>46.2</c:v>
                </c:pt>
                <c:pt idx="308" formatCode="0">
                  <c:v>42.2</c:v>
                </c:pt>
                <c:pt idx="309" formatCode="0">
                  <c:v>47.4</c:v>
                </c:pt>
                <c:pt idx="310" formatCode="0">
                  <c:v>51.4</c:v>
                </c:pt>
                <c:pt idx="311" formatCode="0">
                  <c:v>54.8</c:v>
                </c:pt>
                <c:pt idx="312" formatCode="0">
                  <c:v>64.400000000000006</c:v>
                </c:pt>
                <c:pt idx="313" formatCode="0">
                  <c:v>74.2</c:v>
                </c:pt>
                <c:pt idx="314" formatCode="0">
                  <c:v>73.599999999999994</c:v>
                </c:pt>
                <c:pt idx="315" formatCode="0">
                  <c:v>71.599999999999994</c:v>
                </c:pt>
                <c:pt idx="316" formatCode="0">
                  <c:v>69.2</c:v>
                </c:pt>
                <c:pt idx="317" formatCode="0">
                  <c:v>61.2</c:v>
                </c:pt>
                <c:pt idx="318" formatCode="0">
                  <c:v>54.8</c:v>
                </c:pt>
                <c:pt idx="319" formatCode="0">
                  <c:v>55</c:v>
                </c:pt>
                <c:pt idx="320" formatCode="0">
                  <c:v>53.8</c:v>
                </c:pt>
                <c:pt idx="321" formatCode="0">
                  <c:v>58.8</c:v>
                </c:pt>
                <c:pt idx="322" formatCode="0">
                  <c:v>67.2</c:v>
                </c:pt>
                <c:pt idx="323" formatCode="0">
                  <c:v>70</c:v>
                </c:pt>
                <c:pt idx="324" formatCode="0">
                  <c:v>74.400000000000006</c:v>
                </c:pt>
                <c:pt idx="325" formatCode="0">
                  <c:v>82.8</c:v>
                </c:pt>
                <c:pt idx="326" formatCode="0">
                  <c:v>80.599999999999994</c:v>
                </c:pt>
                <c:pt idx="327" formatCode="0">
                  <c:v>73.8</c:v>
                </c:pt>
                <c:pt idx="328" formatCode="0">
                  <c:v>69.2</c:v>
                </c:pt>
                <c:pt idx="329" formatCode="0">
                  <c:v>62</c:v>
                </c:pt>
                <c:pt idx="330" formatCode="0">
                  <c:v>55</c:v>
                </c:pt>
                <c:pt idx="331" formatCode="0">
                  <c:v>51</c:v>
                </c:pt>
                <c:pt idx="332" formatCode="0">
                  <c:v>50.8</c:v>
                </c:pt>
                <c:pt idx="333" formatCode="0">
                  <c:v>58.6</c:v>
                </c:pt>
                <c:pt idx="334" formatCode="0">
                  <c:v>60.4</c:v>
                </c:pt>
                <c:pt idx="335" formatCode="0">
                  <c:v>58.8</c:v>
                </c:pt>
                <c:pt idx="336" formatCode="0">
                  <c:v>64.2</c:v>
                </c:pt>
                <c:pt idx="337" formatCode="0">
                  <c:v>68</c:v>
                </c:pt>
                <c:pt idx="338" formatCode="0">
                  <c:v>67.2</c:v>
                </c:pt>
                <c:pt idx="339" formatCode="0">
                  <c:v>63.8</c:v>
                </c:pt>
                <c:pt idx="340" formatCode="0">
                  <c:v>62.6</c:v>
                </c:pt>
                <c:pt idx="341" formatCode="0">
                  <c:v>56.8</c:v>
                </c:pt>
                <c:pt idx="342" formatCode="0">
                  <c:v>54.4</c:v>
                </c:pt>
                <c:pt idx="343" formatCode="0">
                  <c:v>50.4</c:v>
                </c:pt>
                <c:pt idx="344" formatCode="0">
                  <c:v>52.2</c:v>
                </c:pt>
                <c:pt idx="345" formatCode="0">
                  <c:v>56.8</c:v>
                </c:pt>
                <c:pt idx="346" formatCode="0">
                  <c:v>63.4</c:v>
                </c:pt>
                <c:pt idx="347" formatCode="0">
                  <c:v>66.599999999999994</c:v>
                </c:pt>
                <c:pt idx="348" formatCode="0">
                  <c:v>71.2</c:v>
                </c:pt>
                <c:pt idx="349" formatCode="0">
                  <c:v>68.400000000000006</c:v>
                </c:pt>
                <c:pt idx="350" formatCode="0">
                  <c:v>69.8</c:v>
                </c:pt>
                <c:pt idx="351" formatCode="0">
                  <c:v>65.400000000000006</c:v>
                </c:pt>
                <c:pt idx="352" formatCode="0">
                  <c:v>62.2</c:v>
                </c:pt>
                <c:pt idx="353" formatCode="0">
                  <c:v>56.2</c:v>
                </c:pt>
                <c:pt idx="354" formatCode="0">
                  <c:v>57.4</c:v>
                </c:pt>
                <c:pt idx="355" formatCode="0">
                  <c:v>53.6</c:v>
                </c:pt>
                <c:pt idx="356" formatCode="0">
                  <c:v>50.2</c:v>
                </c:pt>
                <c:pt idx="357" formatCode="0">
                  <c:v>50</c:v>
                </c:pt>
                <c:pt idx="358" formatCode="0">
                  <c:v>52.4</c:v>
                </c:pt>
                <c:pt idx="359" formatCode="0">
                  <c:v>55</c:v>
                </c:pt>
                <c:pt idx="360" formatCode="0">
                  <c:v>61.8</c:v>
                </c:pt>
                <c:pt idx="361" formatCode="0">
                  <c:v>66.599999999999994</c:v>
                </c:pt>
                <c:pt idx="362" formatCode="0">
                  <c:v>68</c:v>
                </c:pt>
                <c:pt idx="363" formatCode="0">
                  <c:v>66.8</c:v>
                </c:pt>
                <c:pt idx="364" formatCode="0">
                  <c:v>66.400000000000006</c:v>
                </c:pt>
                <c:pt idx="365" formatCode="0">
                  <c:v>61</c:v>
                </c:pt>
                <c:pt idx="366" formatCode="0">
                  <c:v>63</c:v>
                </c:pt>
                <c:pt idx="367" formatCode="0">
                  <c:v>61</c:v>
                </c:pt>
                <c:pt idx="368" formatCode="0">
                  <c:v>63.2</c:v>
                </c:pt>
                <c:pt idx="369" formatCode="0">
                  <c:v>68.599999999999994</c:v>
                </c:pt>
                <c:pt idx="370" formatCode="0">
                  <c:v>71.8</c:v>
                </c:pt>
                <c:pt idx="371" formatCode="0">
                  <c:v>71.8</c:v>
                </c:pt>
                <c:pt idx="372" formatCode="0">
                  <c:v>76</c:v>
                </c:pt>
                <c:pt idx="373" formatCode="0">
                  <c:v>76.8</c:v>
                </c:pt>
                <c:pt idx="374" formatCode="0">
                  <c:v>73.599999999999994</c:v>
                </c:pt>
                <c:pt idx="375" formatCode="0">
                  <c:v>68.599999999999994</c:v>
                </c:pt>
                <c:pt idx="376" formatCode="0">
                  <c:v>62.2</c:v>
                </c:pt>
                <c:pt idx="377" formatCode="0">
                  <c:v>56.6</c:v>
                </c:pt>
                <c:pt idx="378" formatCode="0">
                  <c:v>52.8</c:v>
                </c:pt>
                <c:pt idx="379" formatCode="0">
                  <c:v>48.8</c:v>
                </c:pt>
                <c:pt idx="380" formatCode="0">
                  <c:v>44.6</c:v>
                </c:pt>
                <c:pt idx="381" formatCode="0">
                  <c:v>48.2</c:v>
                </c:pt>
                <c:pt idx="382" formatCode="0">
                  <c:v>47.6</c:v>
                </c:pt>
                <c:pt idx="383" formatCode="0">
                  <c:v>52</c:v>
                </c:pt>
                <c:pt idx="384" formatCode="0">
                  <c:v>53</c:v>
                </c:pt>
                <c:pt idx="385" formatCode="0">
                  <c:v>53</c:v>
                </c:pt>
                <c:pt idx="386" formatCode="0">
                  <c:v>48</c:v>
                </c:pt>
                <c:pt idx="387" formatCode="0">
                  <c:v>50</c:v>
                </c:pt>
                <c:pt idx="388" formatCode="0">
                  <c:v>42.2</c:v>
                </c:pt>
                <c:pt idx="389" formatCode="0">
                  <c:v>38.6</c:v>
                </c:pt>
                <c:pt idx="390" formatCode="0">
                  <c:v>39.800000000000004</c:v>
                </c:pt>
                <c:pt idx="391" formatCode="0">
                  <c:v>41.8</c:v>
                </c:pt>
                <c:pt idx="392" formatCode="0">
                  <c:v>40.4</c:v>
                </c:pt>
                <c:pt idx="393" formatCode="0">
                  <c:v>45.6</c:v>
                </c:pt>
                <c:pt idx="394" formatCode="0">
                  <c:v>49.2</c:v>
                </c:pt>
                <c:pt idx="395" formatCode="0">
                  <c:v>52.8</c:v>
                </c:pt>
                <c:pt idx="396" formatCode="0">
                  <c:v>58.2</c:v>
                </c:pt>
                <c:pt idx="397" formatCode="0">
                  <c:v>56.8</c:v>
                </c:pt>
                <c:pt idx="398" formatCode="0">
                  <c:v>52.2</c:v>
                </c:pt>
                <c:pt idx="399" formatCode="0">
                  <c:v>47</c:v>
                </c:pt>
                <c:pt idx="400" formatCode="0">
                  <c:v>40.800000000000004</c:v>
                </c:pt>
                <c:pt idx="401" formatCode="0">
                  <c:v>37</c:v>
                </c:pt>
                <c:pt idx="402" formatCode="0">
                  <c:v>39.6</c:v>
                </c:pt>
                <c:pt idx="403" formatCode="0">
                  <c:v>41.6</c:v>
                </c:pt>
                <c:pt idx="404" formatCode="0">
                  <c:v>43.4</c:v>
                </c:pt>
                <c:pt idx="405" formatCode="0">
                  <c:v>54.8</c:v>
                </c:pt>
                <c:pt idx="406" formatCode="0">
                  <c:v>59</c:v>
                </c:pt>
                <c:pt idx="407" formatCode="0">
                  <c:v>56.6</c:v>
                </c:pt>
                <c:pt idx="408" formatCode="0">
                  <c:v>60.8</c:v>
                </c:pt>
                <c:pt idx="409" formatCode="0">
                  <c:v>64.2</c:v>
                </c:pt>
                <c:pt idx="410" formatCode="0">
                  <c:v>56.2</c:v>
                </c:pt>
                <c:pt idx="411" formatCode="0">
                  <c:v>51</c:v>
                </c:pt>
                <c:pt idx="412" formatCode="0">
                  <c:v>52.4</c:v>
                </c:pt>
                <c:pt idx="413" formatCode="0">
                  <c:v>47</c:v>
                </c:pt>
                <c:pt idx="414" formatCode="0">
                  <c:v>44.2</c:v>
                </c:pt>
                <c:pt idx="415" formatCode="0">
                  <c:v>43.2</c:v>
                </c:pt>
                <c:pt idx="416" formatCode="0">
                  <c:v>44.6</c:v>
                </c:pt>
                <c:pt idx="417" formatCode="0">
                  <c:v>48</c:v>
                </c:pt>
                <c:pt idx="418" formatCode="0">
                  <c:v>52</c:v>
                </c:pt>
                <c:pt idx="419" formatCode="0">
                  <c:v>56</c:v>
                </c:pt>
                <c:pt idx="420" formatCode="0">
                  <c:v>63</c:v>
                </c:pt>
                <c:pt idx="421" formatCode="0">
                  <c:v>64.8</c:v>
                </c:pt>
                <c:pt idx="422" formatCode="0">
                  <c:v>62.2</c:v>
                </c:pt>
                <c:pt idx="423" formatCode="0">
                  <c:v>63.2</c:v>
                </c:pt>
                <c:pt idx="424" formatCode="0">
                  <c:v>63.6</c:v>
                </c:pt>
                <c:pt idx="425" formatCode="0">
                  <c:v>62.2</c:v>
                </c:pt>
                <c:pt idx="426" formatCode="0">
                  <c:v>61</c:v>
                </c:pt>
                <c:pt idx="427" formatCode="0">
                  <c:v>61.8</c:v>
                </c:pt>
                <c:pt idx="428" formatCode="0">
                  <c:v>62.6</c:v>
                </c:pt>
                <c:pt idx="429" formatCode="0">
                  <c:v>63.4</c:v>
                </c:pt>
                <c:pt idx="430" formatCode="0">
                  <c:v>63.6</c:v>
                </c:pt>
                <c:pt idx="431" formatCode="0">
                  <c:v>64.8</c:v>
                </c:pt>
                <c:pt idx="432" formatCode="0">
                  <c:v>72</c:v>
                </c:pt>
                <c:pt idx="433" formatCode="0">
                  <c:v>69</c:v>
                </c:pt>
                <c:pt idx="434" formatCode="0">
                  <c:v>67.8</c:v>
                </c:pt>
                <c:pt idx="435" formatCode="0">
                  <c:v>65.2</c:v>
                </c:pt>
                <c:pt idx="436" formatCode="0">
                  <c:v>63</c:v>
                </c:pt>
                <c:pt idx="437" formatCode="0">
                  <c:v>58.2</c:v>
                </c:pt>
                <c:pt idx="438" formatCode="0">
                  <c:v>57.4</c:v>
                </c:pt>
                <c:pt idx="439" formatCode="0">
                  <c:v>56.4</c:v>
                </c:pt>
                <c:pt idx="440" formatCode="0">
                  <c:v>53.6</c:v>
                </c:pt>
                <c:pt idx="441" formatCode="0">
                  <c:v>55.6</c:v>
                </c:pt>
                <c:pt idx="442" formatCode="0">
                  <c:v>56.4</c:v>
                </c:pt>
                <c:pt idx="443" formatCode="0">
                  <c:v>58.2</c:v>
                </c:pt>
                <c:pt idx="444" formatCode="0">
                  <c:v>66.8</c:v>
                </c:pt>
                <c:pt idx="445" formatCode="0">
                  <c:v>73.400000000000006</c:v>
                </c:pt>
                <c:pt idx="446" formatCode="0">
                  <c:v>79.8</c:v>
                </c:pt>
                <c:pt idx="447" formatCode="0">
                  <c:v>76.8</c:v>
                </c:pt>
                <c:pt idx="448" formatCode="0">
                  <c:v>74.2</c:v>
                </c:pt>
                <c:pt idx="449" formatCode="0">
                  <c:v>65</c:v>
                </c:pt>
                <c:pt idx="450" formatCode="0">
                  <c:v>59.8</c:v>
                </c:pt>
                <c:pt idx="451" formatCode="0">
                  <c:v>53.8</c:v>
                </c:pt>
                <c:pt idx="452" formatCode="0">
                  <c:v>56</c:v>
                </c:pt>
                <c:pt idx="453" formatCode="0">
                  <c:v>57.6</c:v>
                </c:pt>
                <c:pt idx="454" formatCode="0">
                  <c:v>68.2</c:v>
                </c:pt>
                <c:pt idx="455" formatCode="0">
                  <c:v>79.2</c:v>
                </c:pt>
                <c:pt idx="456" formatCode="0">
                  <c:v>83.4</c:v>
                </c:pt>
                <c:pt idx="457" formatCode="0">
                  <c:v>85.4</c:v>
                </c:pt>
                <c:pt idx="458" formatCode="0">
                  <c:v>88</c:v>
                </c:pt>
                <c:pt idx="459" formatCode="0">
                  <c:v>84.2</c:v>
                </c:pt>
                <c:pt idx="460" formatCode="0">
                  <c:v>75.8</c:v>
                </c:pt>
                <c:pt idx="461" formatCode="0">
                  <c:v>72.2</c:v>
                </c:pt>
                <c:pt idx="462" formatCode="0">
                  <c:v>69.2</c:v>
                </c:pt>
                <c:pt idx="463" formatCode="0">
                  <c:v>70</c:v>
                </c:pt>
                <c:pt idx="464" formatCode="0">
                  <c:v>67.599999999999994</c:v>
                </c:pt>
                <c:pt idx="465" formatCode="0">
                  <c:v>72.8</c:v>
                </c:pt>
                <c:pt idx="466" formatCode="0">
                  <c:v>77.400000000000006</c:v>
                </c:pt>
                <c:pt idx="467" formatCode="0">
                  <c:v>80.400000000000006</c:v>
                </c:pt>
                <c:pt idx="468" formatCode="0">
                  <c:v>86.6</c:v>
                </c:pt>
                <c:pt idx="469" formatCode="0">
                  <c:v>84.6</c:v>
                </c:pt>
                <c:pt idx="470" formatCode="0">
                  <c:v>76.599999999999994</c:v>
                </c:pt>
                <c:pt idx="471" formatCode="0">
                  <c:v>68.2</c:v>
                </c:pt>
                <c:pt idx="472" formatCode="0">
                  <c:v>65.400000000000006</c:v>
                </c:pt>
                <c:pt idx="473" formatCode="0">
                  <c:v>56.4</c:v>
                </c:pt>
                <c:pt idx="474" formatCode="0">
                  <c:v>58</c:v>
                </c:pt>
                <c:pt idx="475" formatCode="0">
                  <c:v>59.4</c:v>
                </c:pt>
                <c:pt idx="476" formatCode="0">
                  <c:v>58.6</c:v>
                </c:pt>
                <c:pt idx="477" formatCode="0">
                  <c:v>65</c:v>
                </c:pt>
                <c:pt idx="478" formatCode="0">
                  <c:v>65.400000000000006</c:v>
                </c:pt>
                <c:pt idx="479" formatCode="0">
                  <c:v>61</c:v>
                </c:pt>
                <c:pt idx="480" formatCode="0">
                  <c:v>76.2</c:v>
                </c:pt>
                <c:pt idx="481" formatCode="0">
                  <c:v>80.8</c:v>
                </c:pt>
                <c:pt idx="482" formatCode="0">
                  <c:v>76.599999999999994</c:v>
                </c:pt>
                <c:pt idx="483" formatCode="0">
                  <c:v>75.400000000000006</c:v>
                </c:pt>
                <c:pt idx="484" formatCode="0">
                  <c:v>76.2</c:v>
                </c:pt>
                <c:pt idx="485" formatCode="0">
                  <c:v>67.2</c:v>
                </c:pt>
                <c:pt idx="486" formatCode="0">
                  <c:v>69.400000000000006</c:v>
                </c:pt>
                <c:pt idx="487" formatCode="0">
                  <c:v>68.599999999999994</c:v>
                </c:pt>
                <c:pt idx="488" formatCode="0">
                  <c:v>74.8</c:v>
                </c:pt>
                <c:pt idx="489" formatCode="0">
                  <c:v>84.8</c:v>
                </c:pt>
                <c:pt idx="490" formatCode="0">
                  <c:v>93</c:v>
                </c:pt>
                <c:pt idx="491" formatCode="0">
                  <c:v>94.8</c:v>
                </c:pt>
                <c:pt idx="492" formatCode="0">
                  <c:v>101</c:v>
                </c:pt>
                <c:pt idx="493" formatCode="0">
                  <c:v>102.2</c:v>
                </c:pt>
                <c:pt idx="494" formatCode="0">
                  <c:v>90.6</c:v>
                </c:pt>
                <c:pt idx="495" formatCode="0">
                  <c:v>76.8</c:v>
                </c:pt>
                <c:pt idx="496" formatCode="0">
                  <c:v>72.8</c:v>
                </c:pt>
                <c:pt idx="497" formatCode="0">
                  <c:v>63.2</c:v>
                </c:pt>
                <c:pt idx="498" formatCode="0">
                  <c:v>57.8</c:v>
                </c:pt>
                <c:pt idx="499" formatCode="0">
                  <c:v>60.4</c:v>
                </c:pt>
                <c:pt idx="500" formatCode="0">
                  <c:v>67</c:v>
                </c:pt>
                <c:pt idx="501" formatCode="0">
                  <c:v>73</c:v>
                </c:pt>
                <c:pt idx="502" formatCode="0">
                  <c:v>80.2</c:v>
                </c:pt>
                <c:pt idx="503" formatCode="0">
                  <c:v>84.4</c:v>
                </c:pt>
                <c:pt idx="504" formatCode="0">
                  <c:v>87.4</c:v>
                </c:pt>
                <c:pt idx="505" formatCode="0">
                  <c:v>82.2</c:v>
                </c:pt>
                <c:pt idx="506" formatCode="0">
                  <c:v>75.599999999999994</c:v>
                </c:pt>
                <c:pt idx="507" formatCode="0">
                  <c:v>67.599999999999994</c:v>
                </c:pt>
                <c:pt idx="508" formatCode="0">
                  <c:v>68.400000000000006</c:v>
                </c:pt>
                <c:pt idx="509" formatCode="0">
                  <c:v>63</c:v>
                </c:pt>
                <c:pt idx="510" formatCode="0">
                  <c:v>60.6</c:v>
                </c:pt>
                <c:pt idx="511" formatCode="0">
                  <c:v>58.6</c:v>
                </c:pt>
                <c:pt idx="512" formatCode="0">
                  <c:v>64.2</c:v>
                </c:pt>
                <c:pt idx="513" formatCode="0">
                  <c:v>63.2</c:v>
                </c:pt>
                <c:pt idx="514" formatCode="0">
                  <c:v>67.400000000000006</c:v>
                </c:pt>
                <c:pt idx="515" formatCode="0">
                  <c:v>69.400000000000006</c:v>
                </c:pt>
                <c:pt idx="516" formatCode="0">
                  <c:v>75.599999999999994</c:v>
                </c:pt>
                <c:pt idx="517" formatCode="0">
                  <c:v>72.2</c:v>
                </c:pt>
                <c:pt idx="518" formatCode="0">
                  <c:v>69.8</c:v>
                </c:pt>
                <c:pt idx="519" formatCode="0">
                  <c:v>65</c:v>
                </c:pt>
                <c:pt idx="520" formatCode="0">
                  <c:v>63.2</c:v>
                </c:pt>
                <c:pt idx="521" formatCode="0">
                  <c:v>55.2</c:v>
                </c:pt>
                <c:pt idx="522" formatCode="0">
                  <c:v>50.4</c:v>
                </c:pt>
                <c:pt idx="523" formatCode="0">
                  <c:v>43.8</c:v>
                </c:pt>
                <c:pt idx="524" formatCode="0">
                  <c:v>44</c:v>
                </c:pt>
                <c:pt idx="525" formatCode="0">
                  <c:v>46.8</c:v>
                </c:pt>
                <c:pt idx="526" formatCode="0">
                  <c:v>51.6</c:v>
                </c:pt>
                <c:pt idx="527" formatCode="0">
                  <c:v>55.8</c:v>
                </c:pt>
                <c:pt idx="528" formatCode="0">
                  <c:v>65.2</c:v>
                </c:pt>
                <c:pt idx="529" formatCode="0">
                  <c:v>70.599999999999994</c:v>
                </c:pt>
                <c:pt idx="530" formatCode="0">
                  <c:v>67.400000000000006</c:v>
                </c:pt>
                <c:pt idx="531" formatCode="0">
                  <c:v>66.400000000000006</c:v>
                </c:pt>
                <c:pt idx="532" formatCode="0">
                  <c:v>61.6</c:v>
                </c:pt>
                <c:pt idx="533" formatCode="0">
                  <c:v>59.4</c:v>
                </c:pt>
                <c:pt idx="534" formatCode="0">
                  <c:v>55.8</c:v>
                </c:pt>
                <c:pt idx="535" formatCode="0">
                  <c:v>56</c:v>
                </c:pt>
                <c:pt idx="536" formatCode="0">
                  <c:v>58.8</c:v>
                </c:pt>
                <c:pt idx="537" formatCode="0">
                  <c:v>64.599999999999994</c:v>
                </c:pt>
                <c:pt idx="538" formatCode="0">
                  <c:v>63.4</c:v>
                </c:pt>
                <c:pt idx="539" formatCode="0">
                  <c:v>65.400000000000006</c:v>
                </c:pt>
                <c:pt idx="540" formatCode="0">
                  <c:v>76.2</c:v>
                </c:pt>
                <c:pt idx="541" formatCode="0">
                  <c:v>78</c:v>
                </c:pt>
                <c:pt idx="542" formatCode="0">
                  <c:v>79.2</c:v>
                </c:pt>
                <c:pt idx="543" formatCode="0">
                  <c:v>79.2</c:v>
                </c:pt>
                <c:pt idx="544" formatCode="0">
                  <c:v>79</c:v>
                </c:pt>
                <c:pt idx="545" formatCode="0">
                  <c:v>73.400000000000006</c:v>
                </c:pt>
                <c:pt idx="546" formatCode="0">
                  <c:v>78</c:v>
                </c:pt>
                <c:pt idx="547" formatCode="0">
                  <c:v>87.8</c:v>
                </c:pt>
                <c:pt idx="548" formatCode="0">
                  <c:v>93.4</c:v>
                </c:pt>
                <c:pt idx="549" formatCode="0">
                  <c:v>107</c:v>
                </c:pt>
                <c:pt idx="550" formatCode="0">
                  <c:v>118.6</c:v>
                </c:pt>
                <c:pt idx="551" formatCode="0">
                  <c:v>126.4</c:v>
                </c:pt>
                <c:pt idx="552" formatCode="0">
                  <c:v>127.8</c:v>
                </c:pt>
                <c:pt idx="553" formatCode="0">
                  <c:v>133.4</c:v>
                </c:pt>
                <c:pt idx="554" formatCode="0">
                  <c:v>128.4</c:v>
                </c:pt>
                <c:pt idx="555" formatCode="0">
                  <c:v>123.2</c:v>
                </c:pt>
                <c:pt idx="556" formatCode="0">
                  <c:v>113.2</c:v>
                </c:pt>
                <c:pt idx="557" formatCode="0">
                  <c:v>107.8</c:v>
                </c:pt>
                <c:pt idx="558" formatCode="0">
                  <c:v>102.4</c:v>
                </c:pt>
                <c:pt idx="559" formatCode="0">
                  <c:v>102.8</c:v>
                </c:pt>
                <c:pt idx="560" formatCode="0">
                  <c:v>105.6</c:v>
                </c:pt>
                <c:pt idx="561" formatCode="0">
                  <c:v>116.4</c:v>
                </c:pt>
                <c:pt idx="562" formatCode="0">
                  <c:v>119</c:v>
                </c:pt>
                <c:pt idx="563" formatCode="0">
                  <c:v>120.8</c:v>
                </c:pt>
                <c:pt idx="564" formatCode="0">
                  <c:v>120.4</c:v>
                </c:pt>
                <c:pt idx="565" formatCode="0">
                  <c:v>114.6</c:v>
                </c:pt>
                <c:pt idx="566" formatCode="0">
                  <c:v>100.8</c:v>
                </c:pt>
                <c:pt idx="567" formatCode="0">
                  <c:v>93.4</c:v>
                </c:pt>
                <c:pt idx="568" formatCode="0">
                  <c:v>83.6</c:v>
                </c:pt>
                <c:pt idx="569" formatCode="0">
                  <c:v>76.400000000000006</c:v>
                </c:pt>
                <c:pt idx="570" formatCode="0">
                  <c:v>75.2</c:v>
                </c:pt>
                <c:pt idx="571" formatCode="0">
                  <c:v>72</c:v>
                </c:pt>
                <c:pt idx="572" formatCode="0">
                  <c:v>71.2</c:v>
                </c:pt>
                <c:pt idx="573" formatCode="0">
                  <c:v>80.8</c:v>
                </c:pt>
                <c:pt idx="574" formatCode="0">
                  <c:v>86.8</c:v>
                </c:pt>
                <c:pt idx="575" formatCode="0">
                  <c:v>88.8</c:v>
                </c:pt>
                <c:pt idx="576" formatCode="0">
                  <c:v>93.6</c:v>
                </c:pt>
                <c:pt idx="577" formatCode="0">
                  <c:v>98.2</c:v>
                </c:pt>
                <c:pt idx="578" formatCode="0">
                  <c:v>89.6</c:v>
                </c:pt>
                <c:pt idx="579" formatCode="0">
                  <c:v>83.4</c:v>
                </c:pt>
                <c:pt idx="580" formatCode="0">
                  <c:v>80.2</c:v>
                </c:pt>
                <c:pt idx="581" formatCode="0">
                  <c:v>76.400000000000006</c:v>
                </c:pt>
                <c:pt idx="582" formatCode="0">
                  <c:v>78.2</c:v>
                </c:pt>
                <c:pt idx="583" formatCode="0">
                  <c:v>84</c:v>
                </c:pt>
                <c:pt idx="584" formatCode="0">
                  <c:v>87.2</c:v>
                </c:pt>
                <c:pt idx="585" formatCode="0">
                  <c:v>94.4</c:v>
                </c:pt>
                <c:pt idx="586" formatCode="0">
                  <c:v>95</c:v>
                </c:pt>
                <c:pt idx="587" formatCode="0">
                  <c:v>89.8</c:v>
                </c:pt>
                <c:pt idx="588" formatCode="0">
                  <c:v>99.8</c:v>
                </c:pt>
                <c:pt idx="589" formatCode="0">
                  <c:v>99.4</c:v>
                </c:pt>
                <c:pt idx="590" formatCode="0">
                  <c:v>97.2</c:v>
                </c:pt>
                <c:pt idx="591" formatCode="0">
                  <c:v>95.2</c:v>
                </c:pt>
                <c:pt idx="592" formatCode="0">
                  <c:v>92.6</c:v>
                </c:pt>
                <c:pt idx="593" formatCode="0">
                  <c:v>77</c:v>
                </c:pt>
                <c:pt idx="594" formatCode="0">
                  <c:v>80.2</c:v>
                </c:pt>
                <c:pt idx="595" formatCode="0">
                  <c:v>73.2</c:v>
                </c:pt>
                <c:pt idx="596" formatCode="0">
                  <c:v>78.2</c:v>
                </c:pt>
                <c:pt idx="597" formatCode="0">
                  <c:v>86</c:v>
                </c:pt>
                <c:pt idx="598" formatCode="0">
                  <c:v>91</c:v>
                </c:pt>
                <c:pt idx="599" formatCode="0">
                  <c:v>88.2</c:v>
                </c:pt>
                <c:pt idx="600" formatCode="0">
                  <c:v>100</c:v>
                </c:pt>
                <c:pt idx="601" formatCode="0">
                  <c:v>101.4</c:v>
                </c:pt>
                <c:pt idx="602" formatCode="0">
                  <c:v>98.4</c:v>
                </c:pt>
                <c:pt idx="603" formatCode="0">
                  <c:v>96.8</c:v>
                </c:pt>
                <c:pt idx="604" formatCode="0">
                  <c:v>95.6</c:v>
                </c:pt>
                <c:pt idx="605" formatCode="0">
                  <c:v>84</c:v>
                </c:pt>
                <c:pt idx="606" formatCode="0">
                  <c:v>82.8</c:v>
                </c:pt>
                <c:pt idx="607" formatCode="0">
                  <c:v>84.2</c:v>
                </c:pt>
                <c:pt idx="608" formatCode="0">
                  <c:v>83.4</c:v>
                </c:pt>
                <c:pt idx="609" formatCode="0">
                  <c:v>91.6</c:v>
                </c:pt>
                <c:pt idx="610" formatCode="0">
                  <c:v>95.6</c:v>
                </c:pt>
                <c:pt idx="611" formatCode="0">
                  <c:v>102.8</c:v>
                </c:pt>
                <c:pt idx="612" formatCode="0">
                  <c:v>106.8</c:v>
                </c:pt>
                <c:pt idx="613" formatCode="0">
                  <c:v>110.2</c:v>
                </c:pt>
                <c:pt idx="614" formatCode="0">
                  <c:v>104.6</c:v>
                </c:pt>
                <c:pt idx="615" formatCode="0">
                  <c:v>104.8</c:v>
                </c:pt>
                <c:pt idx="616" formatCode="0">
                  <c:v>93.6</c:v>
                </c:pt>
                <c:pt idx="617" formatCode="0">
                  <c:v>87</c:v>
                </c:pt>
                <c:pt idx="618" formatCode="0">
                  <c:v>92.4</c:v>
                </c:pt>
                <c:pt idx="619" formatCode="0">
                  <c:v>90.4</c:v>
                </c:pt>
                <c:pt idx="620" formatCode="0">
                  <c:v>97.6</c:v>
                </c:pt>
                <c:pt idx="621" formatCode="0">
                  <c:v>111</c:v>
                </c:pt>
                <c:pt idx="622" formatCode="0">
                  <c:v>111.6</c:v>
                </c:pt>
                <c:pt idx="623" formatCode="0">
                  <c:v>107.4</c:v>
                </c:pt>
                <c:pt idx="624" formatCode="0">
                  <c:v>114.8</c:v>
                </c:pt>
                <c:pt idx="625" formatCode="0">
                  <c:v>104.8</c:v>
                </c:pt>
                <c:pt idx="626" formatCode="0">
                  <c:v>95.6</c:v>
                </c:pt>
                <c:pt idx="627" formatCode="0">
                  <c:v>92.6</c:v>
                </c:pt>
                <c:pt idx="628" formatCode="0">
                  <c:v>96.6</c:v>
                </c:pt>
                <c:pt idx="629" formatCode="0">
                  <c:v>88.6</c:v>
                </c:pt>
                <c:pt idx="630" formatCode="0">
                  <c:v>88.4</c:v>
                </c:pt>
                <c:pt idx="631" formatCode="0">
                  <c:v>88.6</c:v>
                </c:pt>
                <c:pt idx="632" formatCode="0">
                  <c:v>89.4</c:v>
                </c:pt>
                <c:pt idx="633" formatCode="0">
                  <c:v>88.8</c:v>
                </c:pt>
                <c:pt idx="634" formatCode="0">
                  <c:v>93.2</c:v>
                </c:pt>
                <c:pt idx="635" formatCode="0">
                  <c:v>95.2</c:v>
                </c:pt>
                <c:pt idx="636" formatCode="0">
                  <c:v>101</c:v>
                </c:pt>
                <c:pt idx="637" formatCode="0">
                  <c:v>104.8</c:v>
                </c:pt>
                <c:pt idx="638" formatCode="0">
                  <c:v>93.8</c:v>
                </c:pt>
                <c:pt idx="639" formatCode="0">
                  <c:v>87.8</c:v>
                </c:pt>
                <c:pt idx="640" formatCode="0">
                  <c:v>81.2</c:v>
                </c:pt>
                <c:pt idx="641" formatCode="0">
                  <c:v>70.599999999999994</c:v>
                </c:pt>
                <c:pt idx="642" formatCode="0">
                  <c:v>67.599999999999994</c:v>
                </c:pt>
                <c:pt idx="643" formatCode="0">
                  <c:v>70.599999999999994</c:v>
                </c:pt>
                <c:pt idx="644" formatCode="0">
                  <c:v>76.599999999999994</c:v>
                </c:pt>
                <c:pt idx="645" formatCode="0">
                  <c:v>81.400000000000006</c:v>
                </c:pt>
                <c:pt idx="646" formatCode="0">
                  <c:v>91</c:v>
                </c:pt>
                <c:pt idx="647" formatCode="0">
                  <c:v>96.4</c:v>
                </c:pt>
                <c:pt idx="648" formatCode="0">
                  <c:v>97.4</c:v>
                </c:pt>
                <c:pt idx="649" formatCode="0">
                  <c:v>92.6</c:v>
                </c:pt>
                <c:pt idx="650" formatCode="0">
                  <c:v>91.2</c:v>
                </c:pt>
                <c:pt idx="651" formatCode="0">
                  <c:v>81.400000000000006</c:v>
                </c:pt>
                <c:pt idx="652" formatCode="0">
                  <c:v>71.8</c:v>
                </c:pt>
                <c:pt idx="653" formatCode="0">
                  <c:v>74</c:v>
                </c:pt>
                <c:pt idx="654" formatCode="0">
                  <c:v>71.2</c:v>
                </c:pt>
                <c:pt idx="655" formatCode="0">
                  <c:v>73.8</c:v>
                </c:pt>
                <c:pt idx="656" formatCode="0">
                  <c:v>78.2</c:v>
                </c:pt>
                <c:pt idx="657" formatCode="0">
                  <c:v>90.2</c:v>
                </c:pt>
                <c:pt idx="658" formatCode="0">
                  <c:v>94.4</c:v>
                </c:pt>
                <c:pt idx="659" formatCode="0">
                  <c:v>99.6</c:v>
                </c:pt>
                <c:pt idx="660" formatCode="0">
                  <c:v>99.8</c:v>
                </c:pt>
                <c:pt idx="661" formatCode="0">
                  <c:v>102.2</c:v>
                </c:pt>
                <c:pt idx="662" formatCode="0">
                  <c:v>95</c:v>
                </c:pt>
                <c:pt idx="663" formatCode="0">
                  <c:v>89.2</c:v>
                </c:pt>
                <c:pt idx="664" formatCode="0">
                  <c:v>92</c:v>
                </c:pt>
                <c:pt idx="665" formatCode="0">
                  <c:v>93.8</c:v>
                </c:pt>
                <c:pt idx="666" formatCode="0">
                  <c:v>90</c:v>
                </c:pt>
                <c:pt idx="667" formatCode="0">
                  <c:v>91.2</c:v>
                </c:pt>
                <c:pt idx="668" formatCode="0">
                  <c:v>91.2</c:v>
                </c:pt>
                <c:pt idx="669" formatCode="0">
                  <c:v>93.8</c:v>
                </c:pt>
                <c:pt idx="670" formatCode="0">
                  <c:v>104</c:v>
                </c:pt>
                <c:pt idx="671" formatCode="0">
                  <c:v>109.8</c:v>
                </c:pt>
                <c:pt idx="672" formatCode="0">
                  <c:v>113.8</c:v>
                </c:pt>
                <c:pt idx="673" formatCode="0">
                  <c:v>116.2</c:v>
                </c:pt>
                <c:pt idx="674" formatCode="0">
                  <c:v>109.4</c:v>
                </c:pt>
                <c:pt idx="675" formatCode="0">
                  <c:v>100.4</c:v>
                </c:pt>
                <c:pt idx="676" formatCode="0">
                  <c:v>98</c:v>
                </c:pt>
                <c:pt idx="677" formatCode="0">
                  <c:v>89.4</c:v>
                </c:pt>
                <c:pt idx="678" formatCode="0">
                  <c:v>90</c:v>
                </c:pt>
                <c:pt idx="679" formatCode="0">
                  <c:v>90.8</c:v>
                </c:pt>
                <c:pt idx="680" formatCode="0">
                  <c:v>98.8</c:v>
                </c:pt>
                <c:pt idx="681" formatCode="0">
                  <c:v>105.2</c:v>
                </c:pt>
                <c:pt idx="682" formatCode="0">
                  <c:v>116.2</c:v>
                </c:pt>
                <c:pt idx="683" formatCode="0">
                  <c:v>118.2</c:v>
                </c:pt>
                <c:pt idx="684" formatCode="0">
                  <c:v>132.4</c:v>
                </c:pt>
                <c:pt idx="685" formatCode="0">
                  <c:v>133</c:v>
                </c:pt>
                <c:pt idx="686" formatCode="0">
                  <c:v>131.6</c:v>
                </c:pt>
                <c:pt idx="687" formatCode="0">
                  <c:v>126.6</c:v>
                </c:pt>
                <c:pt idx="688" formatCode="0">
                  <c:v>121.2</c:v>
                </c:pt>
                <c:pt idx="689" formatCode="0">
                  <c:v>109.4</c:v>
                </c:pt>
                <c:pt idx="690" formatCode="0">
                  <c:v>104.6</c:v>
                </c:pt>
                <c:pt idx="691" formatCode="0">
                  <c:v>104.8</c:v>
                </c:pt>
                <c:pt idx="692" formatCode="0">
                  <c:v>109.4</c:v>
                </c:pt>
                <c:pt idx="693" formatCode="0">
                  <c:v>124.4</c:v>
                </c:pt>
                <c:pt idx="694" formatCode="0">
                  <c:v>137.19999999999999</c:v>
                </c:pt>
                <c:pt idx="695" formatCode="0">
                  <c:v>150.4</c:v>
                </c:pt>
                <c:pt idx="696" formatCode="0">
                  <c:v>156.4</c:v>
                </c:pt>
                <c:pt idx="697" formatCode="0">
                  <c:v>160.80000000000001</c:v>
                </c:pt>
                <c:pt idx="698" formatCode="0">
                  <c:v>156.80000000000001</c:v>
                </c:pt>
                <c:pt idx="699" formatCode="0">
                  <c:v>145.19999999999999</c:v>
                </c:pt>
                <c:pt idx="700" formatCode="0">
                  <c:v>129.19999999999999</c:v>
                </c:pt>
                <c:pt idx="701" formatCode="0">
                  <c:v>119.6</c:v>
                </c:pt>
                <c:pt idx="702" formatCode="0">
                  <c:v>118.6</c:v>
                </c:pt>
                <c:pt idx="703" formatCode="0">
                  <c:v>117.4</c:v>
                </c:pt>
                <c:pt idx="704" formatCode="0">
                  <c:v>121.4</c:v>
                </c:pt>
                <c:pt idx="705" formatCode="0">
                  <c:v>129.19999999999999</c:v>
                </c:pt>
                <c:pt idx="706" formatCode="0">
                  <c:v>140</c:v>
                </c:pt>
                <c:pt idx="707" formatCode="0">
                  <c:v>140.80000000000001</c:v>
                </c:pt>
                <c:pt idx="708" formatCode="0">
                  <c:v>141</c:v>
                </c:pt>
                <c:pt idx="709" formatCode="0">
                  <c:v>140.6</c:v>
                </c:pt>
                <c:pt idx="710" formatCode="0">
                  <c:v>134.6</c:v>
                </c:pt>
                <c:pt idx="711" formatCode="0">
                  <c:v>117.8</c:v>
                </c:pt>
                <c:pt idx="712" formatCode="0">
                  <c:v>114.4</c:v>
                </c:pt>
                <c:pt idx="713" formatCode="0">
                  <c:v>106.4</c:v>
                </c:pt>
                <c:pt idx="714" formatCode="0">
                  <c:v>100</c:v>
                </c:pt>
                <c:pt idx="715" formatCode="0">
                  <c:v>98.6</c:v>
                </c:pt>
                <c:pt idx="716" formatCode="0">
                  <c:v>108</c:v>
                </c:pt>
                <c:pt idx="717" formatCode="0">
                  <c:v>104.2</c:v>
                </c:pt>
                <c:pt idx="718" formatCode="0">
                  <c:v>112.8</c:v>
                </c:pt>
                <c:pt idx="719" formatCode="0">
                  <c:v>115.4</c:v>
                </c:pt>
                <c:pt idx="720" formatCode="0">
                  <c:v>119.4</c:v>
                </c:pt>
                <c:pt idx="721" formatCode="0">
                  <c:v>110</c:v>
                </c:pt>
                <c:pt idx="722" formatCode="0">
                  <c:v>107.6</c:v>
                </c:pt>
                <c:pt idx="723" formatCode="0">
                  <c:v>97.8</c:v>
                </c:pt>
                <c:pt idx="724" formatCode="0">
                  <c:v>95.6</c:v>
                </c:pt>
                <c:pt idx="725" formatCode="0">
                  <c:v>83.8</c:v>
                </c:pt>
                <c:pt idx="726" formatCode="0">
                  <c:v>84</c:v>
                </c:pt>
                <c:pt idx="727" formatCode="0">
                  <c:v>83.8</c:v>
                </c:pt>
                <c:pt idx="728" formatCode="0">
                  <c:v>84</c:v>
                </c:pt>
                <c:pt idx="729" formatCode="0">
                  <c:v>89.2</c:v>
                </c:pt>
                <c:pt idx="730" formatCode="0">
                  <c:v>101.6</c:v>
                </c:pt>
                <c:pt idx="731" formatCode="0">
                  <c:v>106.2</c:v>
                </c:pt>
                <c:pt idx="732" formatCode="0">
                  <c:v>113.2</c:v>
                </c:pt>
                <c:pt idx="733" formatCode="0">
                  <c:v>119</c:v>
                </c:pt>
                <c:pt idx="734" formatCode="0">
                  <c:v>112.6</c:v>
                </c:pt>
                <c:pt idx="735" formatCode="0">
                  <c:v>102.2</c:v>
                </c:pt>
                <c:pt idx="736" formatCode="0">
                  <c:v>95.8</c:v>
                </c:pt>
                <c:pt idx="737" formatCode="0">
                  <c:v>82.4</c:v>
                </c:pt>
                <c:pt idx="738" formatCode="0">
                  <c:v>80.400000000000006</c:v>
                </c:pt>
                <c:pt idx="739" formatCode="0">
                  <c:v>84</c:v>
                </c:pt>
                <c:pt idx="740" formatCode="0">
                  <c:v>97</c:v>
                </c:pt>
                <c:pt idx="741" formatCode="0">
                  <c:v>108.4</c:v>
                </c:pt>
                <c:pt idx="742" formatCode="0">
                  <c:v>123.6</c:v>
                </c:pt>
                <c:pt idx="743" formatCode="0">
                  <c:v>131.19999999999999</c:v>
                </c:pt>
                <c:pt idx="744" formatCode="0">
                  <c:v>137.4</c:v>
                </c:pt>
                <c:pt idx="745" formatCode="0">
                  <c:v>123.2</c:v>
                </c:pt>
                <c:pt idx="746" formatCode="0">
                  <c:v>117</c:v>
                </c:pt>
                <c:pt idx="747" formatCode="0">
                  <c:v>105</c:v>
                </c:pt>
                <c:pt idx="748" formatCode="0">
                  <c:v>92.4</c:v>
                </c:pt>
                <c:pt idx="749" formatCode="0">
                  <c:v>78.8</c:v>
                </c:pt>
                <c:pt idx="750" formatCode="0">
                  <c:v>79</c:v>
                </c:pt>
                <c:pt idx="751" formatCode="0">
                  <c:v>77.400000000000006</c:v>
                </c:pt>
                <c:pt idx="752" formatCode="0">
                  <c:v>82.2</c:v>
                </c:pt>
                <c:pt idx="753" formatCode="0">
                  <c:v>87</c:v>
                </c:pt>
                <c:pt idx="754" formatCode="0">
                  <c:v>94.8</c:v>
                </c:pt>
                <c:pt idx="755" formatCode="0">
                  <c:v>102.4</c:v>
                </c:pt>
                <c:pt idx="756" formatCode="0">
                  <c:v>108.2</c:v>
                </c:pt>
                <c:pt idx="757" formatCode="0">
                  <c:v>108.4</c:v>
                </c:pt>
                <c:pt idx="758" formatCode="0">
                  <c:v>109</c:v>
                </c:pt>
                <c:pt idx="759" formatCode="0">
                  <c:v>103.8</c:v>
                </c:pt>
                <c:pt idx="760" formatCode="0">
                  <c:v>98</c:v>
                </c:pt>
                <c:pt idx="761" formatCode="0">
                  <c:v>91.6</c:v>
                </c:pt>
                <c:pt idx="762" formatCode="0">
                  <c:v>91.2</c:v>
                </c:pt>
                <c:pt idx="763" formatCode="0">
                  <c:v>86.2</c:v>
                </c:pt>
                <c:pt idx="764" formatCode="0">
                  <c:v>90.2</c:v>
                </c:pt>
                <c:pt idx="765" formatCode="0">
                  <c:v>99.2</c:v>
                </c:pt>
                <c:pt idx="766" formatCode="0">
                  <c:v>104.2</c:v>
                </c:pt>
                <c:pt idx="767" formatCode="0">
                  <c:v>108</c:v>
                </c:pt>
                <c:pt idx="768" formatCode="0">
                  <c:v>114.8</c:v>
                </c:pt>
                <c:pt idx="769" formatCode="0">
                  <c:v>114</c:v>
                </c:pt>
                <c:pt idx="770" formatCode="0">
                  <c:v>103.8</c:v>
                </c:pt>
                <c:pt idx="771" formatCode="0">
                  <c:v>105.6</c:v>
                </c:pt>
                <c:pt idx="772" formatCode="0">
                  <c:v>98</c:v>
                </c:pt>
                <c:pt idx="773" formatCode="0">
                  <c:v>87.8</c:v>
                </c:pt>
                <c:pt idx="774" formatCode="0">
                  <c:v>83.4</c:v>
                </c:pt>
                <c:pt idx="775" formatCode="0">
                  <c:v>84.2</c:v>
                </c:pt>
                <c:pt idx="776" formatCode="0">
                  <c:v>76.8</c:v>
                </c:pt>
                <c:pt idx="777" formatCode="0">
                  <c:v>79.2</c:v>
                </c:pt>
                <c:pt idx="778" formatCode="0">
                  <c:v>85.6</c:v>
                </c:pt>
                <c:pt idx="779" formatCode="0">
                  <c:v>94.2</c:v>
                </c:pt>
                <c:pt idx="780" formatCode="0">
                  <c:v>99.8</c:v>
                </c:pt>
                <c:pt idx="781" formatCode="0">
                  <c:v>98.2</c:v>
                </c:pt>
                <c:pt idx="782" formatCode="0">
                  <c:v>96</c:v>
                </c:pt>
                <c:pt idx="783" formatCode="0">
                  <c:v>92.4</c:v>
                </c:pt>
                <c:pt idx="784" formatCode="0">
                  <c:v>80.599999999999994</c:v>
                </c:pt>
                <c:pt idx="785" formatCode="0">
                  <c:v>69.400000000000006</c:v>
                </c:pt>
                <c:pt idx="786" formatCode="0">
                  <c:v>70.8</c:v>
                </c:pt>
                <c:pt idx="787" formatCode="0">
                  <c:v>74.8</c:v>
                </c:pt>
                <c:pt idx="788" formatCode="0">
                  <c:v>82.6</c:v>
                </c:pt>
                <c:pt idx="789" formatCode="0">
                  <c:v>90.2</c:v>
                </c:pt>
                <c:pt idx="790" formatCode="0">
                  <c:v>96.8</c:v>
                </c:pt>
                <c:pt idx="791" formatCode="0">
                  <c:v>99.6</c:v>
                </c:pt>
                <c:pt idx="792" formatCode="0">
                  <c:v>105.8</c:v>
                </c:pt>
                <c:pt idx="793" formatCode="0">
                  <c:v>93.2</c:v>
                </c:pt>
                <c:pt idx="794" formatCode="0">
                  <c:v>88</c:v>
                </c:pt>
                <c:pt idx="795" formatCode="0">
                  <c:v>85</c:v>
                </c:pt>
                <c:pt idx="796" formatCode="0">
                  <c:v>77.2</c:v>
                </c:pt>
                <c:pt idx="797" formatCode="0">
                  <c:v>65.8</c:v>
                </c:pt>
                <c:pt idx="798" formatCode="0">
                  <c:v>69</c:v>
                </c:pt>
                <c:pt idx="799" formatCode="0">
                  <c:v>72</c:v>
                </c:pt>
                <c:pt idx="800" formatCode="0">
                  <c:v>75.2</c:v>
                </c:pt>
                <c:pt idx="801" formatCode="0">
                  <c:v>82.4</c:v>
                </c:pt>
                <c:pt idx="802" formatCode="0">
                  <c:v>89</c:v>
                </c:pt>
                <c:pt idx="803" formatCode="0">
                  <c:v>96</c:v>
                </c:pt>
                <c:pt idx="804" formatCode="0">
                  <c:v>97.8</c:v>
                </c:pt>
                <c:pt idx="805" formatCode="0">
                  <c:v>93.2</c:v>
                </c:pt>
                <c:pt idx="806" formatCode="0">
                  <c:v>87.6</c:v>
                </c:pt>
                <c:pt idx="807" formatCode="0">
                  <c:v>85</c:v>
                </c:pt>
                <c:pt idx="808" formatCode="0">
                  <c:v>80.2</c:v>
                </c:pt>
                <c:pt idx="809" formatCode="0">
                  <c:v>75</c:v>
                </c:pt>
                <c:pt idx="810" formatCode="0">
                  <c:v>77.2</c:v>
                </c:pt>
                <c:pt idx="811" formatCode="0">
                  <c:v>79</c:v>
                </c:pt>
                <c:pt idx="812" formatCode="0">
                  <c:v>76.599999999999994</c:v>
                </c:pt>
                <c:pt idx="813" formatCode="0">
                  <c:v>76</c:v>
                </c:pt>
                <c:pt idx="814" formatCode="0">
                  <c:v>77.8</c:v>
                </c:pt>
                <c:pt idx="815" formatCode="0">
                  <c:v>80</c:v>
                </c:pt>
                <c:pt idx="816" formatCode="0">
                  <c:v>94.4</c:v>
                </c:pt>
                <c:pt idx="817" formatCode="0">
                  <c:v>95.2</c:v>
                </c:pt>
                <c:pt idx="818" formatCode="0">
                  <c:v>93.6</c:v>
                </c:pt>
                <c:pt idx="819" formatCode="0">
                  <c:v>92.8</c:v>
                </c:pt>
                <c:pt idx="820" formatCode="0">
                  <c:v>84.2</c:v>
                </c:pt>
                <c:pt idx="821" formatCode="0">
                  <c:v>67</c:v>
                </c:pt>
                <c:pt idx="822" formatCode="0">
                  <c:v>64.2</c:v>
                </c:pt>
                <c:pt idx="823" formatCode="0">
                  <c:v>63.2</c:v>
                </c:pt>
                <c:pt idx="824" formatCode="0">
                  <c:v>58.8</c:v>
                </c:pt>
                <c:pt idx="825" formatCode="0">
                  <c:v>68.400000000000006</c:v>
                </c:pt>
                <c:pt idx="826" formatCode="0">
                  <c:v>74.400000000000006</c:v>
                </c:pt>
                <c:pt idx="827" formatCode="0">
                  <c:v>80</c:v>
                </c:pt>
                <c:pt idx="828" formatCode="0">
                  <c:v>79.8</c:v>
                </c:pt>
                <c:pt idx="829" formatCode="0">
                  <c:v>78.599999999999994</c:v>
                </c:pt>
                <c:pt idx="830" formatCode="0">
                  <c:v>72</c:v>
                </c:pt>
                <c:pt idx="831" formatCode="0">
                  <c:v>64.599999999999994</c:v>
                </c:pt>
                <c:pt idx="832" formatCode="0">
                  <c:v>56.2</c:v>
                </c:pt>
                <c:pt idx="833" formatCode="0">
                  <c:v>53</c:v>
                </c:pt>
                <c:pt idx="834" formatCode="0">
                  <c:v>56</c:v>
                </c:pt>
                <c:pt idx="835" formatCode="0">
                  <c:v>57.6</c:v>
                </c:pt>
                <c:pt idx="836" formatCode="0">
                  <c:v>63</c:v>
                </c:pt>
                <c:pt idx="837" formatCode="0">
                  <c:v>67.599999999999994</c:v>
                </c:pt>
                <c:pt idx="838" formatCode="0">
                  <c:v>73.2</c:v>
                </c:pt>
                <c:pt idx="839" formatCode="0">
                  <c:v>73.2</c:v>
                </c:pt>
                <c:pt idx="840" formatCode="0">
                  <c:v>75.8</c:v>
                </c:pt>
                <c:pt idx="841" formatCode="0">
                  <c:v>71</c:v>
                </c:pt>
                <c:pt idx="842" formatCode="0">
                  <c:v>70.400000000000006</c:v>
                </c:pt>
                <c:pt idx="843" formatCode="0">
                  <c:v>66.8</c:v>
                </c:pt>
                <c:pt idx="844" formatCode="0">
                  <c:v>66.2</c:v>
                </c:pt>
                <c:pt idx="845" formatCode="0">
                  <c:v>60</c:v>
                </c:pt>
                <c:pt idx="846" formatCode="0">
                  <c:v>60.6</c:v>
                </c:pt>
                <c:pt idx="847" formatCode="0">
                  <c:v>59</c:v>
                </c:pt>
                <c:pt idx="848" formatCode="0">
                  <c:v>57.8</c:v>
                </c:pt>
                <c:pt idx="849" formatCode="0">
                  <c:v>60.6</c:v>
                </c:pt>
                <c:pt idx="850" formatCode="0">
                  <c:v>62.8</c:v>
                </c:pt>
                <c:pt idx="851" formatCode="0">
                  <c:v>68.599999999999994</c:v>
                </c:pt>
                <c:pt idx="852" formatCode="0">
                  <c:v>70.8</c:v>
                </c:pt>
                <c:pt idx="853" formatCode="0">
                  <c:v>70.400000000000006</c:v>
                </c:pt>
                <c:pt idx="854" formatCode="0">
                  <c:v>64.2</c:v>
                </c:pt>
                <c:pt idx="855" formatCode="0">
                  <c:v>58.6</c:v>
                </c:pt>
                <c:pt idx="856" formatCode="0">
                  <c:v>54.4</c:v>
                </c:pt>
                <c:pt idx="857" formatCode="0">
                  <c:v>49.4</c:v>
                </c:pt>
                <c:pt idx="858" formatCode="0">
                  <c:v>49.2</c:v>
                </c:pt>
                <c:pt idx="859" formatCode="0">
                  <c:v>52.4</c:v>
                </c:pt>
                <c:pt idx="860" formatCode="0">
                  <c:v>56</c:v>
                </c:pt>
                <c:pt idx="861" formatCode="0">
                  <c:v>58.2</c:v>
                </c:pt>
                <c:pt idx="862" formatCode="0">
                  <c:v>61.2</c:v>
                </c:pt>
                <c:pt idx="863" formatCode="0">
                  <c:v>65.599999999999994</c:v>
                </c:pt>
                <c:pt idx="864" formatCode="0">
                  <c:v>73.8</c:v>
                </c:pt>
                <c:pt idx="865" formatCode="0">
                  <c:v>75.8</c:v>
                </c:pt>
                <c:pt idx="866" formatCode="0">
                  <c:v>71.599999999999994</c:v>
                </c:pt>
                <c:pt idx="867" formatCode="0">
                  <c:v>67</c:v>
                </c:pt>
                <c:pt idx="868" formatCode="0">
                  <c:v>60.6</c:v>
                </c:pt>
                <c:pt idx="869" formatCode="0">
                  <c:v>49.4</c:v>
                </c:pt>
                <c:pt idx="870" formatCode="0">
                  <c:v>50</c:v>
                </c:pt>
                <c:pt idx="871" formatCode="0">
                  <c:v>50.4</c:v>
                </c:pt>
                <c:pt idx="872" formatCode="0">
                  <c:v>53.8</c:v>
                </c:pt>
                <c:pt idx="873" formatCode="0">
                  <c:v>57</c:v>
                </c:pt>
                <c:pt idx="874" formatCode="0">
                  <c:v>66.8</c:v>
                </c:pt>
                <c:pt idx="875" formatCode="0">
                  <c:v>77</c:v>
                </c:pt>
                <c:pt idx="876" formatCode="0">
                  <c:v>91.2</c:v>
                </c:pt>
                <c:pt idx="877" formatCode="0">
                  <c:v>94.6</c:v>
                </c:pt>
                <c:pt idx="878" formatCode="0">
                  <c:v>102.2</c:v>
                </c:pt>
                <c:pt idx="879" formatCode="0">
                  <c:v>101</c:v>
                </c:pt>
                <c:pt idx="880" formatCode="0">
                  <c:v>91.4</c:v>
                </c:pt>
                <c:pt idx="881" formatCode="0">
                  <c:v>82</c:v>
                </c:pt>
                <c:pt idx="882" formatCode="0">
                  <c:v>81.599999999999994</c:v>
                </c:pt>
                <c:pt idx="883" formatCode="0">
                  <c:v>79.2</c:v>
                </c:pt>
                <c:pt idx="884" formatCode="0">
                  <c:v>78.8</c:v>
                </c:pt>
                <c:pt idx="885" formatCode="0">
                  <c:v>88.6</c:v>
                </c:pt>
                <c:pt idx="886" formatCode="0">
                  <c:v>96.4</c:v>
                </c:pt>
                <c:pt idx="887" formatCode="0">
                  <c:v>99.8</c:v>
                </c:pt>
                <c:pt idx="888" formatCode="0">
                  <c:v>100.4</c:v>
                </c:pt>
                <c:pt idx="889" formatCode="0">
                  <c:v>101.4</c:v>
                </c:pt>
                <c:pt idx="890" formatCode="0">
                  <c:v>97</c:v>
                </c:pt>
                <c:pt idx="891" formatCode="0">
                  <c:v>88.2</c:v>
                </c:pt>
                <c:pt idx="892" formatCode="0">
                  <c:v>83.4</c:v>
                </c:pt>
                <c:pt idx="893" formatCode="0">
                  <c:v>79.599999999999994</c:v>
                </c:pt>
                <c:pt idx="894" formatCode="0">
                  <c:v>80.400000000000006</c:v>
                </c:pt>
                <c:pt idx="895" formatCode="0">
                  <c:v>76.8</c:v>
                </c:pt>
                <c:pt idx="896" formatCode="0">
                  <c:v>75.400000000000006</c:v>
                </c:pt>
                <c:pt idx="897" formatCode="0">
                  <c:v>77.599999999999994</c:v>
                </c:pt>
                <c:pt idx="898" formatCode="0">
                  <c:v>79.8</c:v>
                </c:pt>
                <c:pt idx="899" formatCode="0">
                  <c:v>76</c:v>
                </c:pt>
                <c:pt idx="900" formatCode="0">
                  <c:v>74.2</c:v>
                </c:pt>
                <c:pt idx="901" formatCode="0">
                  <c:v>73.2</c:v>
                </c:pt>
                <c:pt idx="902" formatCode="0">
                  <c:v>66.8</c:v>
                </c:pt>
                <c:pt idx="903" formatCode="0">
                  <c:v>63.4</c:v>
                </c:pt>
                <c:pt idx="904" formatCode="0">
                  <c:v>56.4</c:v>
                </c:pt>
                <c:pt idx="905" formatCode="0">
                  <c:v>57</c:v>
                </c:pt>
                <c:pt idx="906" formatCode="0">
                  <c:v>52.4</c:v>
                </c:pt>
                <c:pt idx="907" formatCode="0">
                  <c:v>56.6</c:v>
                </c:pt>
                <c:pt idx="908" formatCode="0">
                  <c:v>55.4</c:v>
                </c:pt>
                <c:pt idx="909" formatCode="0">
                  <c:v>60.6</c:v>
                </c:pt>
                <c:pt idx="910" formatCode="0">
                  <c:v>58.8</c:v>
                </c:pt>
                <c:pt idx="911" formatCode="0">
                  <c:v>66.8</c:v>
                </c:pt>
                <c:pt idx="912" formatCode="0">
                  <c:v>70.8</c:v>
                </c:pt>
                <c:pt idx="913" formatCode="0">
                  <c:v>76.2</c:v>
                </c:pt>
                <c:pt idx="914" formatCode="0">
                  <c:v>76.8</c:v>
                </c:pt>
                <c:pt idx="915" formatCode="0">
                  <c:v>78.599999999999994</c:v>
                </c:pt>
                <c:pt idx="916" formatCode="0">
                  <c:v>74.8</c:v>
                </c:pt>
                <c:pt idx="917" formatCode="0">
                  <c:v>65.400000000000006</c:v>
                </c:pt>
                <c:pt idx="918" formatCode="0">
                  <c:v>56.4</c:v>
                </c:pt>
                <c:pt idx="919" formatCode="0">
                  <c:v>50.8</c:v>
                </c:pt>
                <c:pt idx="920" formatCode="0">
                  <c:v>50.8</c:v>
                </c:pt>
                <c:pt idx="921" formatCode="0">
                  <c:v>49.8</c:v>
                </c:pt>
                <c:pt idx="922" formatCode="0">
                  <c:v>53.2</c:v>
                </c:pt>
                <c:pt idx="923" formatCode="0">
                  <c:v>60.6</c:v>
                </c:pt>
                <c:pt idx="924" formatCode="0">
                  <c:v>63.4</c:v>
                </c:pt>
                <c:pt idx="925" formatCode="0">
                  <c:v>60.4</c:v>
                </c:pt>
                <c:pt idx="926" formatCode="0">
                  <c:v>59.8</c:v>
                </c:pt>
                <c:pt idx="927" formatCode="0">
                  <c:v>56.2</c:v>
                </c:pt>
                <c:pt idx="928" formatCode="0">
                  <c:v>49.8</c:v>
                </c:pt>
                <c:pt idx="929" formatCode="0">
                  <c:v>49.2</c:v>
                </c:pt>
                <c:pt idx="930" formatCode="0">
                  <c:v>48</c:v>
                </c:pt>
                <c:pt idx="931" formatCode="0">
                  <c:v>49.2</c:v>
                </c:pt>
                <c:pt idx="932" formatCode="0">
                  <c:v>48.4</c:v>
                </c:pt>
                <c:pt idx="933" formatCode="0">
                  <c:v>50</c:v>
                </c:pt>
                <c:pt idx="934" formatCode="0">
                  <c:v>52</c:v>
                </c:pt>
                <c:pt idx="935" formatCode="0">
                  <c:v>59.8</c:v>
                </c:pt>
                <c:pt idx="936" formatCode="0">
                  <c:v>64.2</c:v>
                </c:pt>
                <c:pt idx="937" formatCode="0">
                  <c:v>67.599999999999994</c:v>
                </c:pt>
                <c:pt idx="938" formatCode="0">
                  <c:v>66.400000000000006</c:v>
                </c:pt>
                <c:pt idx="939" formatCode="0">
                  <c:v>59.6</c:v>
                </c:pt>
                <c:pt idx="940" formatCode="0">
                  <c:v>54.6</c:v>
                </c:pt>
                <c:pt idx="941" formatCode="0">
                  <c:v>47.6</c:v>
                </c:pt>
                <c:pt idx="942" formatCode="0">
                  <c:v>43.2</c:v>
                </c:pt>
                <c:pt idx="943" formatCode="0">
                  <c:v>43.2</c:v>
                </c:pt>
                <c:pt idx="944" formatCode="0">
                  <c:v>48.4</c:v>
                </c:pt>
                <c:pt idx="945" formatCode="0">
                  <c:v>47.2</c:v>
                </c:pt>
                <c:pt idx="946" formatCode="0">
                  <c:v>55.2</c:v>
                </c:pt>
                <c:pt idx="947" formatCode="0">
                  <c:v>58</c:v>
                </c:pt>
                <c:pt idx="948" formatCode="0">
                  <c:v>60.6</c:v>
                </c:pt>
                <c:pt idx="949" formatCode="0">
                  <c:v>56.8</c:v>
                </c:pt>
                <c:pt idx="950" formatCode="0">
                  <c:v>53.4</c:v>
                </c:pt>
                <c:pt idx="951" formatCode="0">
                  <c:v>45.4</c:v>
                </c:pt>
                <c:pt idx="952" formatCode="0">
                  <c:v>44.8</c:v>
                </c:pt>
                <c:pt idx="953" formatCode="0">
                  <c:v>42.4</c:v>
                </c:pt>
                <c:pt idx="954" formatCode="0">
                  <c:v>46.6</c:v>
                </c:pt>
                <c:pt idx="955" formatCode="0">
                  <c:v>52.6</c:v>
                </c:pt>
                <c:pt idx="956" formatCode="0">
                  <c:v>56.2</c:v>
                </c:pt>
                <c:pt idx="957" formatCode="0">
                  <c:v>61.2</c:v>
                </c:pt>
                <c:pt idx="958" formatCode="0">
                  <c:v>64.400000000000006</c:v>
                </c:pt>
                <c:pt idx="959" formatCode="0">
                  <c:v>67.2</c:v>
                </c:pt>
                <c:pt idx="960" formatCode="0">
                  <c:v>64.599999999999994</c:v>
                </c:pt>
                <c:pt idx="961" formatCode="0">
                  <c:v>61.4</c:v>
                </c:pt>
                <c:pt idx="962" formatCode="0">
                  <c:v>62.6</c:v>
                </c:pt>
                <c:pt idx="963" formatCode="0">
                  <c:v>64.2</c:v>
                </c:pt>
                <c:pt idx="964" formatCode="0">
                  <c:v>61</c:v>
                </c:pt>
                <c:pt idx="965" formatCode="0">
                  <c:v>59.4</c:v>
                </c:pt>
                <c:pt idx="966" formatCode="0">
                  <c:v>62.2</c:v>
                </c:pt>
                <c:pt idx="967" formatCode="0">
                  <c:v>57.8</c:v>
                </c:pt>
                <c:pt idx="968" formatCode="0">
                  <c:v>56.8</c:v>
                </c:pt>
                <c:pt idx="969" formatCode="0">
                  <c:v>59.6</c:v>
                </c:pt>
                <c:pt idx="970" formatCode="0">
                  <c:v>65.400000000000006</c:v>
                </c:pt>
                <c:pt idx="971" formatCode="0">
                  <c:v>73.400000000000006</c:v>
                </c:pt>
                <c:pt idx="972" formatCode="0">
                  <c:v>81.400000000000006</c:v>
                </c:pt>
                <c:pt idx="973" formatCode="0">
                  <c:v>84</c:v>
                </c:pt>
                <c:pt idx="974" formatCode="0">
                  <c:v>82</c:v>
                </c:pt>
                <c:pt idx="975" formatCode="0">
                  <c:v>83</c:v>
                </c:pt>
                <c:pt idx="976" formatCode="0">
                  <c:v>71.599999999999994</c:v>
                </c:pt>
                <c:pt idx="977" formatCode="0">
                  <c:v>64</c:v>
                </c:pt>
                <c:pt idx="978" formatCode="0">
                  <c:v>58</c:v>
                </c:pt>
                <c:pt idx="979" formatCode="0">
                  <c:v>57.6</c:v>
                </c:pt>
                <c:pt idx="980" formatCode="0">
                  <c:v>54.4</c:v>
                </c:pt>
                <c:pt idx="981" formatCode="0">
                  <c:v>59.2</c:v>
                </c:pt>
                <c:pt idx="982" formatCode="0">
                  <c:v>61.4</c:v>
                </c:pt>
                <c:pt idx="983" formatCode="0">
                  <c:v>66.400000000000006</c:v>
                </c:pt>
                <c:pt idx="984" formatCode="0">
                  <c:v>72.599999999999994</c:v>
                </c:pt>
                <c:pt idx="985" formatCode="0">
                  <c:v>72.2</c:v>
                </c:pt>
                <c:pt idx="986" formatCode="0">
                  <c:v>71.8</c:v>
                </c:pt>
                <c:pt idx="987" formatCode="0">
                  <c:v>70.400000000000006</c:v>
                </c:pt>
                <c:pt idx="988" formatCode="0">
                  <c:v>67.400000000000006</c:v>
                </c:pt>
                <c:pt idx="989" formatCode="0">
                  <c:v>61.6</c:v>
                </c:pt>
                <c:pt idx="990" formatCode="0">
                  <c:v>61.8</c:v>
                </c:pt>
                <c:pt idx="991" formatCode="0">
                  <c:v>60.8</c:v>
                </c:pt>
                <c:pt idx="992" formatCode="0">
                  <c:v>61</c:v>
                </c:pt>
                <c:pt idx="993" formatCode="0">
                  <c:v>62.6</c:v>
                </c:pt>
                <c:pt idx="994" formatCode="0">
                  <c:v>67.400000000000006</c:v>
                </c:pt>
                <c:pt idx="995" formatCode="0">
                  <c:v>67.2</c:v>
                </c:pt>
                <c:pt idx="996" formatCode="0">
                  <c:v>71.400000000000006</c:v>
                </c:pt>
                <c:pt idx="997" formatCode="0">
                  <c:v>71.400000000000006</c:v>
                </c:pt>
                <c:pt idx="998" formatCode="0">
                  <c:v>70</c:v>
                </c:pt>
                <c:pt idx="999" formatCode="0">
                  <c:v>65</c:v>
                </c:pt>
                <c:pt idx="1000" formatCode="0">
                  <c:v>64.2</c:v>
                </c:pt>
                <c:pt idx="1001" formatCode="0">
                  <c:v>62.8</c:v>
                </c:pt>
                <c:pt idx="1002" formatCode="0">
                  <c:v>63.2</c:v>
                </c:pt>
                <c:pt idx="1003" formatCode="0">
                  <c:v>65.599999999999994</c:v>
                </c:pt>
                <c:pt idx="1004" formatCode="0">
                  <c:v>65.8</c:v>
                </c:pt>
                <c:pt idx="1005" formatCode="0">
                  <c:v>71.2</c:v>
                </c:pt>
                <c:pt idx="1006" formatCode="0">
                  <c:v>72.2</c:v>
                </c:pt>
                <c:pt idx="1007" formatCode="0">
                  <c:v>74.8</c:v>
                </c:pt>
                <c:pt idx="1008" formatCode="0">
                  <c:v>82</c:v>
                </c:pt>
                <c:pt idx="1009" formatCode="0">
                  <c:v>85</c:v>
                </c:pt>
                <c:pt idx="1010" formatCode="0">
                  <c:v>81</c:v>
                </c:pt>
                <c:pt idx="1011" formatCode="0">
                  <c:v>79</c:v>
                </c:pt>
                <c:pt idx="1012" formatCode="0">
                  <c:v>73</c:v>
                </c:pt>
                <c:pt idx="1013" formatCode="0">
                  <c:v>63.6</c:v>
                </c:pt>
                <c:pt idx="1014" formatCode="0">
                  <c:v>64.2</c:v>
                </c:pt>
                <c:pt idx="1015" formatCode="0">
                  <c:v>67.2</c:v>
                </c:pt>
                <c:pt idx="1016" formatCode="0">
                  <c:v>63.6</c:v>
                </c:pt>
                <c:pt idx="1017" formatCode="0">
                  <c:v>72</c:v>
                </c:pt>
                <c:pt idx="1018" formatCode="0">
                  <c:v>79.2</c:v>
                </c:pt>
                <c:pt idx="1019" formatCode="0">
                  <c:v>82.8</c:v>
                </c:pt>
                <c:pt idx="1020" formatCode="0">
                  <c:v>89.6</c:v>
                </c:pt>
                <c:pt idx="1021" formatCode="0">
                  <c:v>94.4</c:v>
                </c:pt>
                <c:pt idx="1022" formatCode="0">
                  <c:v>93.6</c:v>
                </c:pt>
                <c:pt idx="1023" formatCode="0">
                  <c:v>87</c:v>
                </c:pt>
                <c:pt idx="1024" formatCode="0">
                  <c:v>80.2</c:v>
                </c:pt>
                <c:pt idx="1025" formatCode="0">
                  <c:v>72.2</c:v>
                </c:pt>
                <c:pt idx="1026" formatCode="0">
                  <c:v>73.599999999999994</c:v>
                </c:pt>
                <c:pt idx="1027" formatCode="0">
                  <c:v>77.400000000000006</c:v>
                </c:pt>
                <c:pt idx="1028" formatCode="0">
                  <c:v>86.2</c:v>
                </c:pt>
                <c:pt idx="1029" formatCode="0">
                  <c:v>100.2</c:v>
                </c:pt>
                <c:pt idx="1030" formatCode="0">
                  <c:v>108.6</c:v>
                </c:pt>
                <c:pt idx="1031" formatCode="0">
                  <c:v>120.4</c:v>
                </c:pt>
                <c:pt idx="1032" formatCode="0">
                  <c:v>128</c:v>
                </c:pt>
                <c:pt idx="1033" formatCode="0">
                  <c:v>124.4</c:v>
                </c:pt>
                <c:pt idx="1034" formatCode="0">
                  <c:v>124</c:v>
                </c:pt>
                <c:pt idx="1035" formatCode="0">
                  <c:v>120.6</c:v>
                </c:pt>
                <c:pt idx="1036" formatCode="0">
                  <c:v>104.4</c:v>
                </c:pt>
                <c:pt idx="1037" formatCode="0">
                  <c:v>87.8</c:v>
                </c:pt>
                <c:pt idx="1038" formatCode="0">
                  <c:v>82.8</c:v>
                </c:pt>
                <c:pt idx="1039" formatCode="0">
                  <c:v>76.8</c:v>
                </c:pt>
                <c:pt idx="1040" formatCode="0">
                  <c:v>70.599999999999994</c:v>
                </c:pt>
                <c:pt idx="1041" formatCode="0">
                  <c:v>72.400000000000006</c:v>
                </c:pt>
                <c:pt idx="1042" formatCode="0">
                  <c:v>77</c:v>
                </c:pt>
                <c:pt idx="1043" formatCode="0">
                  <c:v>78.599999999999994</c:v>
                </c:pt>
                <c:pt idx="1044" formatCode="0">
                  <c:v>81</c:v>
                </c:pt>
                <c:pt idx="1045" formatCode="0">
                  <c:v>82.8</c:v>
                </c:pt>
                <c:pt idx="1046" formatCode="0">
                  <c:v>83.6</c:v>
                </c:pt>
                <c:pt idx="1047" formatCode="0">
                  <c:v>77.599999999999994</c:v>
                </c:pt>
                <c:pt idx="1048" formatCode="0">
                  <c:v>74</c:v>
                </c:pt>
                <c:pt idx="1049" formatCode="0">
                  <c:v>58.6</c:v>
                </c:pt>
                <c:pt idx="1050" formatCode="0">
                  <c:v>55.4</c:v>
                </c:pt>
                <c:pt idx="1051" formatCode="0">
                  <c:v>49.8</c:v>
                </c:pt>
                <c:pt idx="1052" formatCode="0">
                  <c:v>55.2</c:v>
                </c:pt>
                <c:pt idx="1053" formatCode="0">
                  <c:v>60.6</c:v>
                </c:pt>
                <c:pt idx="1054" formatCode="0">
                  <c:v>73.599999999999994</c:v>
                </c:pt>
                <c:pt idx="1055" formatCode="0">
                  <c:v>83.4</c:v>
                </c:pt>
                <c:pt idx="1056" formatCode="0">
                  <c:v>95</c:v>
                </c:pt>
                <c:pt idx="1057" formatCode="0">
                  <c:v>95.4</c:v>
                </c:pt>
                <c:pt idx="1058" formatCode="0">
                  <c:v>92.2</c:v>
                </c:pt>
                <c:pt idx="1059" formatCode="0">
                  <c:v>87.4</c:v>
                </c:pt>
                <c:pt idx="1060" formatCode="0">
                  <c:v>77</c:v>
                </c:pt>
                <c:pt idx="1061" formatCode="0">
                  <c:v>68</c:v>
                </c:pt>
                <c:pt idx="1062" formatCode="0">
                  <c:v>61</c:v>
                </c:pt>
                <c:pt idx="1063" formatCode="0">
                  <c:v>65.400000000000006</c:v>
                </c:pt>
                <c:pt idx="1064" formatCode="0">
                  <c:v>69.400000000000006</c:v>
                </c:pt>
                <c:pt idx="1065" formatCode="0">
                  <c:v>73.400000000000006</c:v>
                </c:pt>
                <c:pt idx="1066" formatCode="0">
                  <c:v>83</c:v>
                </c:pt>
                <c:pt idx="1067" formatCode="0">
                  <c:v>92.8</c:v>
                </c:pt>
                <c:pt idx="1068" formatCode="0">
                  <c:v>93.2</c:v>
                </c:pt>
                <c:pt idx="1069" formatCode="0">
                  <c:v>91.6</c:v>
                </c:pt>
                <c:pt idx="1070" formatCode="0">
                  <c:v>95</c:v>
                </c:pt>
                <c:pt idx="1071" formatCode="0">
                  <c:v>89.2</c:v>
                </c:pt>
                <c:pt idx="1072" formatCode="0">
                  <c:v>87</c:v>
                </c:pt>
                <c:pt idx="1073" formatCode="0">
                  <c:v>83.8</c:v>
                </c:pt>
                <c:pt idx="1074" formatCode="0">
                  <c:v>86.6</c:v>
                </c:pt>
                <c:pt idx="1075" formatCode="0">
                  <c:v>85.2</c:v>
                </c:pt>
                <c:pt idx="1076" formatCode="0">
                  <c:v>87</c:v>
                </c:pt>
                <c:pt idx="1077" formatCode="0">
                  <c:v>91.8</c:v>
                </c:pt>
                <c:pt idx="1078" formatCode="0">
                  <c:v>97.8</c:v>
                </c:pt>
                <c:pt idx="1079" formatCode="0">
                  <c:v>103.6</c:v>
                </c:pt>
                <c:pt idx="1080" formatCode="0">
                  <c:v>108.8</c:v>
                </c:pt>
                <c:pt idx="1081" formatCode="0">
                  <c:v>115.6</c:v>
                </c:pt>
                <c:pt idx="1082" formatCode="0">
                  <c:v>120</c:v>
                </c:pt>
                <c:pt idx="1083" formatCode="0">
                  <c:v>122</c:v>
                </c:pt>
                <c:pt idx="1084" formatCode="0">
                  <c:v>116.4</c:v>
                </c:pt>
                <c:pt idx="1085" formatCode="0">
                  <c:v>112.6</c:v>
                </c:pt>
                <c:pt idx="1086" formatCode="0">
                  <c:v>108.8</c:v>
                </c:pt>
                <c:pt idx="1087" formatCode="0">
                  <c:v>103.4</c:v>
                </c:pt>
                <c:pt idx="1088" formatCode="0">
                  <c:v>100</c:v>
                </c:pt>
                <c:pt idx="1089" formatCode="0">
                  <c:v>98.6</c:v>
                </c:pt>
                <c:pt idx="1090" formatCode="0">
                  <c:v>98.4</c:v>
                </c:pt>
                <c:pt idx="1091" formatCode="0">
                  <c:v>102.4</c:v>
                </c:pt>
                <c:pt idx="1092" formatCode="0">
                  <c:v>100.4</c:v>
                </c:pt>
                <c:pt idx="1093" formatCode="0">
                  <c:v>98.6</c:v>
                </c:pt>
                <c:pt idx="1094" formatCode="0">
                  <c:v>97.4</c:v>
                </c:pt>
                <c:pt idx="1095" formatCode="0">
                  <c:v>96.2</c:v>
                </c:pt>
                <c:pt idx="1096" formatCode="0">
                  <c:v>92.2</c:v>
                </c:pt>
                <c:pt idx="1097" formatCode="0">
                  <c:v>84.8</c:v>
                </c:pt>
                <c:pt idx="1098" formatCode="0">
                  <c:v>80</c:v>
                </c:pt>
                <c:pt idx="1099" formatCode="0">
                  <c:v>83.8</c:v>
                </c:pt>
                <c:pt idx="1100" formatCode="0">
                  <c:v>86.4</c:v>
                </c:pt>
                <c:pt idx="1101" formatCode="0">
                  <c:v>88.6</c:v>
                </c:pt>
                <c:pt idx="1102" formatCode="0">
                  <c:v>96.6</c:v>
                </c:pt>
                <c:pt idx="1103" formatCode="0">
                  <c:v>109.8</c:v>
                </c:pt>
                <c:pt idx="1104" formatCode="0">
                  <c:v>108.2</c:v>
                </c:pt>
                <c:pt idx="1105" formatCode="0">
                  <c:v>106</c:v>
                </c:pt>
                <c:pt idx="1106" formatCode="0">
                  <c:v>97.4</c:v>
                </c:pt>
                <c:pt idx="1107" formatCode="0">
                  <c:v>93.8</c:v>
                </c:pt>
                <c:pt idx="1108" formatCode="0">
                  <c:v>84.8</c:v>
                </c:pt>
                <c:pt idx="1109" formatCode="0">
                  <c:v>86.4</c:v>
                </c:pt>
                <c:pt idx="1110" formatCode="0">
                  <c:v>85.4</c:v>
                </c:pt>
                <c:pt idx="1111" formatCode="0">
                  <c:v>95.4</c:v>
                </c:pt>
                <c:pt idx="1112" formatCode="0">
                  <c:v>106.4</c:v>
                </c:pt>
                <c:pt idx="1113" formatCode="0">
                  <c:v>113.8</c:v>
                </c:pt>
                <c:pt idx="1114" formatCode="0">
                  <c:v>128.19999999999999</c:v>
                </c:pt>
                <c:pt idx="1115" formatCode="0">
                  <c:v>142.4</c:v>
                </c:pt>
                <c:pt idx="1116" formatCode="0">
                  <c:v>147.19999999999999</c:v>
                </c:pt>
                <c:pt idx="1117" formatCode="0">
                  <c:v>142.80000000000001</c:v>
                </c:pt>
                <c:pt idx="1118" formatCode="0">
                  <c:v>142.19999999999999</c:v>
                </c:pt>
                <c:pt idx="1119" formatCode="0">
                  <c:v>119.8</c:v>
                </c:pt>
                <c:pt idx="1120" formatCode="0">
                  <c:v>105.8</c:v>
                </c:pt>
                <c:pt idx="1121" formatCode="0">
                  <c:v>95.8</c:v>
                </c:pt>
                <c:pt idx="1122" formatCode="0">
                  <c:v>85.2</c:v>
                </c:pt>
                <c:pt idx="1123" formatCode="0">
                  <c:v>76.599999999999994</c:v>
                </c:pt>
                <c:pt idx="1124" formatCode="0">
                  <c:v>89.2</c:v>
                </c:pt>
                <c:pt idx="1125" formatCode="0">
                  <c:v>97</c:v>
                </c:pt>
                <c:pt idx="1126" formatCode="0">
                  <c:v>103.2</c:v>
                </c:pt>
                <c:pt idx="1127" formatCode="0">
                  <c:v>117.4</c:v>
                </c:pt>
                <c:pt idx="1128" formatCode="0">
                  <c:v>126.6</c:v>
                </c:pt>
                <c:pt idx="1129" formatCode="0">
                  <c:v>118.2</c:v>
                </c:pt>
                <c:pt idx="1130" formatCode="0">
                  <c:v>110.6</c:v>
                </c:pt>
                <c:pt idx="1131" formatCode="0">
                  <c:v>98.8</c:v>
                </c:pt>
                <c:pt idx="1132" formatCode="0">
                  <c:v>87.2</c:v>
                </c:pt>
                <c:pt idx="1133" formatCode="0">
                  <c:v>79.599999999999994</c:v>
                </c:pt>
                <c:pt idx="1134" formatCode="0">
                  <c:v>80</c:v>
                </c:pt>
                <c:pt idx="1135" formatCode="0">
                  <c:v>79.8</c:v>
                </c:pt>
                <c:pt idx="1136" formatCode="0">
                  <c:v>82.4</c:v>
                </c:pt>
                <c:pt idx="1137" formatCode="0">
                  <c:v>99</c:v>
                </c:pt>
                <c:pt idx="1138" formatCode="0">
                  <c:v>101.2</c:v>
                </c:pt>
                <c:pt idx="1139" formatCode="0">
                  <c:v>102.4</c:v>
                </c:pt>
                <c:pt idx="1140" formatCode="0">
                  <c:v>105.4</c:v>
                </c:pt>
                <c:pt idx="1141" formatCode="0">
                  <c:v>104</c:v>
                </c:pt>
                <c:pt idx="1142" formatCode="0">
                  <c:v>89</c:v>
                </c:pt>
                <c:pt idx="1143" formatCode="0">
                  <c:v>86.6</c:v>
                </c:pt>
                <c:pt idx="1144" formatCode="0">
                  <c:v>81</c:v>
                </c:pt>
                <c:pt idx="1145" formatCode="0">
                  <c:v>68.599999999999994</c:v>
                </c:pt>
                <c:pt idx="1146" formatCode="0">
                  <c:v>68</c:v>
                </c:pt>
                <c:pt idx="1147" formatCode="0">
                  <c:v>69.2</c:v>
                </c:pt>
                <c:pt idx="1148" formatCode="0">
                  <c:v>67.400000000000006</c:v>
                </c:pt>
                <c:pt idx="1149" formatCode="0">
                  <c:v>71</c:v>
                </c:pt>
                <c:pt idx="1150" formatCode="0">
                  <c:v>84</c:v>
                </c:pt>
                <c:pt idx="1151" formatCode="0">
                  <c:v>91.8</c:v>
                </c:pt>
                <c:pt idx="1152" formatCode="0">
                  <c:v>96.6</c:v>
                </c:pt>
                <c:pt idx="1153" formatCode="0">
                  <c:v>101.2</c:v>
                </c:pt>
                <c:pt idx="1154" formatCode="0">
                  <c:v>105.4</c:v>
                </c:pt>
                <c:pt idx="1155" formatCode="0">
                  <c:v>97.2</c:v>
                </c:pt>
                <c:pt idx="1156" formatCode="0">
                  <c:v>90</c:v>
                </c:pt>
                <c:pt idx="1157" formatCode="0">
                  <c:v>81.2</c:v>
                </c:pt>
                <c:pt idx="1158" formatCode="0">
                  <c:v>75.2</c:v>
                </c:pt>
                <c:pt idx="1159" formatCode="0">
                  <c:v>66.2</c:v>
                </c:pt>
                <c:pt idx="1160" formatCode="0">
                  <c:v>66.400000000000006</c:v>
                </c:pt>
                <c:pt idx="1161" formatCode="0">
                  <c:v>66.8</c:v>
                </c:pt>
                <c:pt idx="1162" formatCode="0">
                  <c:v>68.2</c:v>
                </c:pt>
                <c:pt idx="1163" formatCode="0">
                  <c:v>75.400000000000006</c:v>
                </c:pt>
                <c:pt idx="1164" formatCode="0">
                  <c:v>85.4</c:v>
                </c:pt>
                <c:pt idx="1165" formatCode="0">
                  <c:v>88.4</c:v>
                </c:pt>
                <c:pt idx="1166" formatCode="0">
                  <c:v>83</c:v>
                </c:pt>
              </c:numCache>
            </c:numRef>
          </c:val>
        </c:ser>
        <c:marker val="1"/>
        <c:axId val="46858624"/>
        <c:axId val="46860160"/>
      </c:lineChart>
      <c:catAx>
        <c:axId val="46858624"/>
        <c:scaling>
          <c:orientation val="minMax"/>
        </c:scaling>
        <c:axPos val="b"/>
        <c:numFmt formatCode="General" sourceLinked="1"/>
        <c:tickLblPos val="nextTo"/>
        <c:crossAx val="46860160"/>
        <c:crosses val="autoZero"/>
        <c:auto val="1"/>
        <c:lblAlgn val="ctr"/>
        <c:lblOffset val="100"/>
      </c:catAx>
      <c:valAx>
        <c:axId val="46860160"/>
        <c:scaling>
          <c:orientation val="minMax"/>
        </c:scaling>
        <c:axPos val="l"/>
        <c:majorGridlines/>
        <c:numFmt formatCode="General" sourceLinked="1"/>
        <c:tickLblPos val="nextTo"/>
        <c:crossAx val="46858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235739737117314"/>
          <c:y val="5.1498905006254779E-2"/>
          <c:w val="0.29553404097092928"/>
          <c:h val="0.10369181131081812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layout/>
      <c:txPr>
        <a:bodyPr/>
        <a:lstStyle/>
        <a:p>
          <a:pPr>
            <a:defRPr b="0"/>
          </a:pPr>
          <a:endParaRPr lang="en-US"/>
        </a:p>
      </c:txPr>
    </c:title>
    <c:plotArea>
      <c:layout/>
      <c:lineChart>
        <c:grouping val="standard"/>
        <c:ser>
          <c:idx val="0"/>
          <c:order val="0"/>
          <c:tx>
            <c:strRef>
              <c:f>'Monthly admissions'!$E$1</c:f>
              <c:strCache>
                <c:ptCount val="1"/>
                <c:pt idx="0">
                  <c:v>Monthly admissions - percentage deviation from five month moving average</c:v>
                </c:pt>
              </c:strCache>
            </c:strRef>
          </c:tx>
          <c:spPr>
            <a:ln w="6350">
              <a:solidFill>
                <a:prstClr val="black"/>
              </a:solidFill>
            </a:ln>
          </c:spPr>
          <c:marker>
            <c:symbol val="none"/>
          </c:marker>
          <c:cat>
            <c:numRef>
              <c:f>'Monthly admissions'!$A$2:$A$1170</c:f>
              <c:numCache>
                <c:formatCode>General</c:formatCode>
                <c:ptCount val="1169"/>
                <c:pt idx="0">
                  <c:v>1725</c:v>
                </c:pt>
                <c:pt idx="1">
                  <c:v>1725</c:v>
                </c:pt>
                <c:pt idx="2">
                  <c:v>1725</c:v>
                </c:pt>
                <c:pt idx="3">
                  <c:v>1725</c:v>
                </c:pt>
                <c:pt idx="4">
                  <c:v>1725</c:v>
                </c:pt>
                <c:pt idx="5">
                  <c:v>1725</c:v>
                </c:pt>
                <c:pt idx="6">
                  <c:v>1726</c:v>
                </c:pt>
                <c:pt idx="7">
                  <c:v>1726</c:v>
                </c:pt>
                <c:pt idx="8">
                  <c:v>1726</c:v>
                </c:pt>
                <c:pt idx="9">
                  <c:v>1726</c:v>
                </c:pt>
                <c:pt idx="10">
                  <c:v>1726</c:v>
                </c:pt>
                <c:pt idx="11">
                  <c:v>1726</c:v>
                </c:pt>
                <c:pt idx="12">
                  <c:v>1726</c:v>
                </c:pt>
                <c:pt idx="13">
                  <c:v>1726</c:v>
                </c:pt>
                <c:pt idx="14">
                  <c:v>1726</c:v>
                </c:pt>
                <c:pt idx="15">
                  <c:v>1726</c:v>
                </c:pt>
                <c:pt idx="16">
                  <c:v>1726</c:v>
                </c:pt>
                <c:pt idx="17">
                  <c:v>1726</c:v>
                </c:pt>
                <c:pt idx="18">
                  <c:v>1727</c:v>
                </c:pt>
                <c:pt idx="19">
                  <c:v>1727</c:v>
                </c:pt>
                <c:pt idx="20">
                  <c:v>1727</c:v>
                </c:pt>
                <c:pt idx="21">
                  <c:v>1727</c:v>
                </c:pt>
                <c:pt idx="22">
                  <c:v>1727</c:v>
                </c:pt>
                <c:pt idx="23">
                  <c:v>1727</c:v>
                </c:pt>
                <c:pt idx="24">
                  <c:v>1727</c:v>
                </c:pt>
                <c:pt idx="25">
                  <c:v>1727</c:v>
                </c:pt>
                <c:pt idx="26">
                  <c:v>1727</c:v>
                </c:pt>
                <c:pt idx="27">
                  <c:v>1727</c:v>
                </c:pt>
                <c:pt idx="28">
                  <c:v>1727</c:v>
                </c:pt>
                <c:pt idx="29">
                  <c:v>1727</c:v>
                </c:pt>
                <c:pt idx="30">
                  <c:v>1728</c:v>
                </c:pt>
                <c:pt idx="31">
                  <c:v>1728</c:v>
                </c:pt>
                <c:pt idx="32">
                  <c:v>1728</c:v>
                </c:pt>
                <c:pt idx="33">
                  <c:v>1728</c:v>
                </c:pt>
                <c:pt idx="34">
                  <c:v>1728</c:v>
                </c:pt>
                <c:pt idx="35">
                  <c:v>1728</c:v>
                </c:pt>
                <c:pt idx="36">
                  <c:v>1728</c:v>
                </c:pt>
                <c:pt idx="37">
                  <c:v>1728</c:v>
                </c:pt>
                <c:pt idx="38">
                  <c:v>1728</c:v>
                </c:pt>
                <c:pt idx="39">
                  <c:v>1728</c:v>
                </c:pt>
                <c:pt idx="40">
                  <c:v>1728</c:v>
                </c:pt>
                <c:pt idx="41">
                  <c:v>1728</c:v>
                </c:pt>
                <c:pt idx="42">
                  <c:v>1729</c:v>
                </c:pt>
                <c:pt idx="43">
                  <c:v>1729</c:v>
                </c:pt>
                <c:pt idx="44">
                  <c:v>1729</c:v>
                </c:pt>
                <c:pt idx="45">
                  <c:v>1729</c:v>
                </c:pt>
                <c:pt idx="46">
                  <c:v>1729</c:v>
                </c:pt>
                <c:pt idx="47">
                  <c:v>1729</c:v>
                </c:pt>
                <c:pt idx="48">
                  <c:v>1729</c:v>
                </c:pt>
                <c:pt idx="49">
                  <c:v>1729</c:v>
                </c:pt>
                <c:pt idx="50">
                  <c:v>1729</c:v>
                </c:pt>
                <c:pt idx="51">
                  <c:v>1729</c:v>
                </c:pt>
                <c:pt idx="52">
                  <c:v>1729</c:v>
                </c:pt>
                <c:pt idx="53">
                  <c:v>1730</c:v>
                </c:pt>
                <c:pt idx="54">
                  <c:v>1730</c:v>
                </c:pt>
                <c:pt idx="55">
                  <c:v>1730</c:v>
                </c:pt>
                <c:pt idx="56">
                  <c:v>1730</c:v>
                </c:pt>
                <c:pt idx="57">
                  <c:v>1730</c:v>
                </c:pt>
                <c:pt idx="58">
                  <c:v>1730</c:v>
                </c:pt>
                <c:pt idx="59">
                  <c:v>1731</c:v>
                </c:pt>
                <c:pt idx="60">
                  <c:v>1731</c:v>
                </c:pt>
                <c:pt idx="61">
                  <c:v>1731</c:v>
                </c:pt>
                <c:pt idx="62">
                  <c:v>1731</c:v>
                </c:pt>
                <c:pt idx="63">
                  <c:v>1731</c:v>
                </c:pt>
                <c:pt idx="64">
                  <c:v>1731</c:v>
                </c:pt>
                <c:pt idx="65">
                  <c:v>1731</c:v>
                </c:pt>
                <c:pt idx="66">
                  <c:v>1731</c:v>
                </c:pt>
                <c:pt idx="67">
                  <c:v>1731</c:v>
                </c:pt>
                <c:pt idx="68">
                  <c:v>1731</c:v>
                </c:pt>
                <c:pt idx="69">
                  <c:v>1732</c:v>
                </c:pt>
                <c:pt idx="70">
                  <c:v>1732</c:v>
                </c:pt>
                <c:pt idx="71">
                  <c:v>1732</c:v>
                </c:pt>
                <c:pt idx="72">
                  <c:v>1732</c:v>
                </c:pt>
                <c:pt idx="73">
                  <c:v>1732</c:v>
                </c:pt>
                <c:pt idx="74">
                  <c:v>1732</c:v>
                </c:pt>
                <c:pt idx="75">
                  <c:v>1732</c:v>
                </c:pt>
                <c:pt idx="76">
                  <c:v>1732</c:v>
                </c:pt>
                <c:pt idx="77">
                  <c:v>1733</c:v>
                </c:pt>
                <c:pt idx="78">
                  <c:v>1733</c:v>
                </c:pt>
                <c:pt idx="79">
                  <c:v>1733</c:v>
                </c:pt>
                <c:pt idx="80">
                  <c:v>1733</c:v>
                </c:pt>
                <c:pt idx="81">
                  <c:v>1733</c:v>
                </c:pt>
                <c:pt idx="82">
                  <c:v>1733</c:v>
                </c:pt>
                <c:pt idx="83">
                  <c:v>1733</c:v>
                </c:pt>
                <c:pt idx="84">
                  <c:v>1733</c:v>
                </c:pt>
                <c:pt idx="85">
                  <c:v>1733</c:v>
                </c:pt>
                <c:pt idx="86">
                  <c:v>1733</c:v>
                </c:pt>
                <c:pt idx="87">
                  <c:v>1734</c:v>
                </c:pt>
                <c:pt idx="88">
                  <c:v>1734</c:v>
                </c:pt>
                <c:pt idx="89">
                  <c:v>1734</c:v>
                </c:pt>
                <c:pt idx="90">
                  <c:v>1734</c:v>
                </c:pt>
                <c:pt idx="91">
                  <c:v>1734</c:v>
                </c:pt>
                <c:pt idx="92">
                  <c:v>1734</c:v>
                </c:pt>
                <c:pt idx="93">
                  <c:v>1734</c:v>
                </c:pt>
                <c:pt idx="94">
                  <c:v>1734</c:v>
                </c:pt>
                <c:pt idx="95">
                  <c:v>1734</c:v>
                </c:pt>
                <c:pt idx="96">
                  <c:v>1734</c:v>
                </c:pt>
                <c:pt idx="97">
                  <c:v>1734</c:v>
                </c:pt>
                <c:pt idx="98">
                  <c:v>1735</c:v>
                </c:pt>
                <c:pt idx="99">
                  <c:v>1735</c:v>
                </c:pt>
                <c:pt idx="100">
                  <c:v>1735</c:v>
                </c:pt>
                <c:pt idx="101">
                  <c:v>1735</c:v>
                </c:pt>
                <c:pt idx="102">
                  <c:v>1735</c:v>
                </c:pt>
                <c:pt idx="103">
                  <c:v>1735</c:v>
                </c:pt>
                <c:pt idx="104">
                  <c:v>1735</c:v>
                </c:pt>
                <c:pt idx="105">
                  <c:v>1735</c:v>
                </c:pt>
                <c:pt idx="106">
                  <c:v>1735</c:v>
                </c:pt>
                <c:pt idx="107">
                  <c:v>1735</c:v>
                </c:pt>
                <c:pt idx="108">
                  <c:v>1735</c:v>
                </c:pt>
                <c:pt idx="109">
                  <c:v>1735</c:v>
                </c:pt>
                <c:pt idx="110">
                  <c:v>1736</c:v>
                </c:pt>
                <c:pt idx="111">
                  <c:v>1736</c:v>
                </c:pt>
                <c:pt idx="112">
                  <c:v>1736</c:v>
                </c:pt>
                <c:pt idx="113">
                  <c:v>1736</c:v>
                </c:pt>
                <c:pt idx="114">
                  <c:v>1736</c:v>
                </c:pt>
                <c:pt idx="115">
                  <c:v>1736</c:v>
                </c:pt>
                <c:pt idx="116">
                  <c:v>1736</c:v>
                </c:pt>
                <c:pt idx="117">
                  <c:v>1736</c:v>
                </c:pt>
                <c:pt idx="118">
                  <c:v>1736</c:v>
                </c:pt>
                <c:pt idx="119">
                  <c:v>1736</c:v>
                </c:pt>
                <c:pt idx="120">
                  <c:v>1736</c:v>
                </c:pt>
                <c:pt idx="121">
                  <c:v>1736</c:v>
                </c:pt>
                <c:pt idx="122">
                  <c:v>1737</c:v>
                </c:pt>
                <c:pt idx="123">
                  <c:v>1737</c:v>
                </c:pt>
                <c:pt idx="124">
                  <c:v>1737</c:v>
                </c:pt>
                <c:pt idx="125">
                  <c:v>1737</c:v>
                </c:pt>
                <c:pt idx="126">
                  <c:v>1737</c:v>
                </c:pt>
                <c:pt idx="127">
                  <c:v>1737</c:v>
                </c:pt>
                <c:pt idx="128">
                  <c:v>1737</c:v>
                </c:pt>
                <c:pt idx="129">
                  <c:v>1737</c:v>
                </c:pt>
                <c:pt idx="130">
                  <c:v>1737</c:v>
                </c:pt>
                <c:pt idx="131">
                  <c:v>1737</c:v>
                </c:pt>
                <c:pt idx="132">
                  <c:v>1737</c:v>
                </c:pt>
                <c:pt idx="133">
                  <c:v>1737</c:v>
                </c:pt>
                <c:pt idx="134">
                  <c:v>1738</c:v>
                </c:pt>
                <c:pt idx="135">
                  <c:v>1738</c:v>
                </c:pt>
                <c:pt idx="136">
                  <c:v>1738</c:v>
                </c:pt>
                <c:pt idx="137">
                  <c:v>1738</c:v>
                </c:pt>
                <c:pt idx="138">
                  <c:v>1738</c:v>
                </c:pt>
                <c:pt idx="139">
                  <c:v>1738</c:v>
                </c:pt>
                <c:pt idx="140">
                  <c:v>1738</c:v>
                </c:pt>
                <c:pt idx="141">
                  <c:v>1738</c:v>
                </c:pt>
                <c:pt idx="142">
                  <c:v>1738</c:v>
                </c:pt>
                <c:pt idx="143">
                  <c:v>1738</c:v>
                </c:pt>
                <c:pt idx="144">
                  <c:v>1738</c:v>
                </c:pt>
                <c:pt idx="145">
                  <c:v>1738</c:v>
                </c:pt>
                <c:pt idx="146">
                  <c:v>1739</c:v>
                </c:pt>
                <c:pt idx="147">
                  <c:v>1739</c:v>
                </c:pt>
                <c:pt idx="148">
                  <c:v>1739</c:v>
                </c:pt>
                <c:pt idx="149">
                  <c:v>1739</c:v>
                </c:pt>
                <c:pt idx="150">
                  <c:v>1739</c:v>
                </c:pt>
                <c:pt idx="151">
                  <c:v>1739</c:v>
                </c:pt>
                <c:pt idx="152">
                  <c:v>1739</c:v>
                </c:pt>
                <c:pt idx="153">
                  <c:v>1739</c:v>
                </c:pt>
                <c:pt idx="154">
                  <c:v>1739</c:v>
                </c:pt>
                <c:pt idx="155">
                  <c:v>1739</c:v>
                </c:pt>
                <c:pt idx="156">
                  <c:v>1739</c:v>
                </c:pt>
                <c:pt idx="157">
                  <c:v>1739</c:v>
                </c:pt>
                <c:pt idx="158">
                  <c:v>1740</c:v>
                </c:pt>
                <c:pt idx="159">
                  <c:v>1740</c:v>
                </c:pt>
                <c:pt idx="160">
                  <c:v>1740</c:v>
                </c:pt>
                <c:pt idx="161">
                  <c:v>1740</c:v>
                </c:pt>
                <c:pt idx="162">
                  <c:v>1740</c:v>
                </c:pt>
                <c:pt idx="163">
                  <c:v>1740</c:v>
                </c:pt>
                <c:pt idx="164">
                  <c:v>1740</c:v>
                </c:pt>
                <c:pt idx="165">
                  <c:v>1740</c:v>
                </c:pt>
                <c:pt idx="166">
                  <c:v>1740</c:v>
                </c:pt>
                <c:pt idx="167">
                  <c:v>1740</c:v>
                </c:pt>
                <c:pt idx="168">
                  <c:v>1740</c:v>
                </c:pt>
                <c:pt idx="169">
                  <c:v>1740</c:v>
                </c:pt>
                <c:pt idx="170">
                  <c:v>1741</c:v>
                </c:pt>
                <c:pt idx="171">
                  <c:v>1741</c:v>
                </c:pt>
                <c:pt idx="172">
                  <c:v>1741</c:v>
                </c:pt>
                <c:pt idx="173">
                  <c:v>1741</c:v>
                </c:pt>
                <c:pt idx="174">
                  <c:v>1741</c:v>
                </c:pt>
                <c:pt idx="175">
                  <c:v>1741</c:v>
                </c:pt>
                <c:pt idx="176">
                  <c:v>1741</c:v>
                </c:pt>
                <c:pt idx="177">
                  <c:v>1741</c:v>
                </c:pt>
                <c:pt idx="178">
                  <c:v>1741</c:v>
                </c:pt>
                <c:pt idx="179">
                  <c:v>1741</c:v>
                </c:pt>
                <c:pt idx="180">
                  <c:v>1741</c:v>
                </c:pt>
                <c:pt idx="181">
                  <c:v>1741</c:v>
                </c:pt>
                <c:pt idx="182">
                  <c:v>1742</c:v>
                </c:pt>
                <c:pt idx="183">
                  <c:v>1742</c:v>
                </c:pt>
                <c:pt idx="184">
                  <c:v>1742</c:v>
                </c:pt>
                <c:pt idx="185">
                  <c:v>1742</c:v>
                </c:pt>
                <c:pt idx="186">
                  <c:v>1742</c:v>
                </c:pt>
                <c:pt idx="187">
                  <c:v>1742</c:v>
                </c:pt>
                <c:pt idx="188">
                  <c:v>1742</c:v>
                </c:pt>
                <c:pt idx="189">
                  <c:v>1742</c:v>
                </c:pt>
                <c:pt idx="190">
                  <c:v>1742</c:v>
                </c:pt>
                <c:pt idx="191">
                  <c:v>1742</c:v>
                </c:pt>
                <c:pt idx="192">
                  <c:v>1742</c:v>
                </c:pt>
                <c:pt idx="193">
                  <c:v>1742</c:v>
                </c:pt>
                <c:pt idx="194">
                  <c:v>1743</c:v>
                </c:pt>
                <c:pt idx="195">
                  <c:v>1743</c:v>
                </c:pt>
                <c:pt idx="196">
                  <c:v>1743</c:v>
                </c:pt>
                <c:pt idx="197">
                  <c:v>1743</c:v>
                </c:pt>
                <c:pt idx="198">
                  <c:v>1743</c:v>
                </c:pt>
                <c:pt idx="199">
                  <c:v>1743</c:v>
                </c:pt>
                <c:pt idx="200">
                  <c:v>1743</c:v>
                </c:pt>
                <c:pt idx="201">
                  <c:v>1743</c:v>
                </c:pt>
                <c:pt idx="202">
                  <c:v>1743</c:v>
                </c:pt>
                <c:pt idx="203">
                  <c:v>1743</c:v>
                </c:pt>
                <c:pt idx="204">
                  <c:v>1743</c:v>
                </c:pt>
                <c:pt idx="205">
                  <c:v>1743</c:v>
                </c:pt>
                <c:pt idx="206">
                  <c:v>1744</c:v>
                </c:pt>
                <c:pt idx="207">
                  <c:v>1744</c:v>
                </c:pt>
                <c:pt idx="208">
                  <c:v>1744</c:v>
                </c:pt>
                <c:pt idx="209">
                  <c:v>1744</c:v>
                </c:pt>
                <c:pt idx="210">
                  <c:v>1744</c:v>
                </c:pt>
                <c:pt idx="211">
                  <c:v>1744</c:v>
                </c:pt>
                <c:pt idx="212">
                  <c:v>1744</c:v>
                </c:pt>
                <c:pt idx="213">
                  <c:v>1744</c:v>
                </c:pt>
                <c:pt idx="214">
                  <c:v>1744</c:v>
                </c:pt>
                <c:pt idx="215">
                  <c:v>1744</c:v>
                </c:pt>
                <c:pt idx="216">
                  <c:v>1744</c:v>
                </c:pt>
                <c:pt idx="217">
                  <c:v>1744</c:v>
                </c:pt>
                <c:pt idx="218">
                  <c:v>1745</c:v>
                </c:pt>
                <c:pt idx="219">
                  <c:v>1745</c:v>
                </c:pt>
                <c:pt idx="220">
                  <c:v>1745</c:v>
                </c:pt>
                <c:pt idx="221">
                  <c:v>1745</c:v>
                </c:pt>
                <c:pt idx="222">
                  <c:v>1745</c:v>
                </c:pt>
                <c:pt idx="223">
                  <c:v>1745</c:v>
                </c:pt>
                <c:pt idx="224">
                  <c:v>1745</c:v>
                </c:pt>
                <c:pt idx="225">
                  <c:v>1745</c:v>
                </c:pt>
                <c:pt idx="226">
                  <c:v>1745</c:v>
                </c:pt>
                <c:pt idx="227">
                  <c:v>1745</c:v>
                </c:pt>
                <c:pt idx="228">
                  <c:v>1745</c:v>
                </c:pt>
                <c:pt idx="229">
                  <c:v>1745</c:v>
                </c:pt>
                <c:pt idx="230">
                  <c:v>1746</c:v>
                </c:pt>
                <c:pt idx="231">
                  <c:v>1746</c:v>
                </c:pt>
                <c:pt idx="232">
                  <c:v>1746</c:v>
                </c:pt>
                <c:pt idx="233">
                  <c:v>1746</c:v>
                </c:pt>
                <c:pt idx="234">
                  <c:v>1746</c:v>
                </c:pt>
                <c:pt idx="235">
                  <c:v>1746</c:v>
                </c:pt>
                <c:pt idx="236">
                  <c:v>1746</c:v>
                </c:pt>
                <c:pt idx="237">
                  <c:v>1746</c:v>
                </c:pt>
                <c:pt idx="238">
                  <c:v>1746</c:v>
                </c:pt>
                <c:pt idx="239">
                  <c:v>1746</c:v>
                </c:pt>
                <c:pt idx="240">
                  <c:v>1746</c:v>
                </c:pt>
                <c:pt idx="241">
                  <c:v>1746</c:v>
                </c:pt>
                <c:pt idx="242">
                  <c:v>1747</c:v>
                </c:pt>
                <c:pt idx="243">
                  <c:v>1747</c:v>
                </c:pt>
                <c:pt idx="244">
                  <c:v>1747</c:v>
                </c:pt>
                <c:pt idx="245">
                  <c:v>1747</c:v>
                </c:pt>
                <c:pt idx="246">
                  <c:v>1747</c:v>
                </c:pt>
                <c:pt idx="247">
                  <c:v>1747</c:v>
                </c:pt>
                <c:pt idx="248">
                  <c:v>1747</c:v>
                </c:pt>
                <c:pt idx="249">
                  <c:v>1747</c:v>
                </c:pt>
                <c:pt idx="250">
                  <c:v>1747</c:v>
                </c:pt>
                <c:pt idx="251">
                  <c:v>1747</c:v>
                </c:pt>
                <c:pt idx="252">
                  <c:v>1747</c:v>
                </c:pt>
                <c:pt idx="253">
                  <c:v>1747</c:v>
                </c:pt>
                <c:pt idx="254">
                  <c:v>1748</c:v>
                </c:pt>
                <c:pt idx="255">
                  <c:v>1748</c:v>
                </c:pt>
                <c:pt idx="256">
                  <c:v>1748</c:v>
                </c:pt>
                <c:pt idx="257">
                  <c:v>1748</c:v>
                </c:pt>
                <c:pt idx="258">
                  <c:v>1748</c:v>
                </c:pt>
                <c:pt idx="259">
                  <c:v>1748</c:v>
                </c:pt>
                <c:pt idx="260">
                  <c:v>1748</c:v>
                </c:pt>
                <c:pt idx="261">
                  <c:v>1748</c:v>
                </c:pt>
                <c:pt idx="262">
                  <c:v>1748</c:v>
                </c:pt>
                <c:pt idx="263">
                  <c:v>1748</c:v>
                </c:pt>
                <c:pt idx="264">
                  <c:v>1748</c:v>
                </c:pt>
                <c:pt idx="265">
                  <c:v>1748</c:v>
                </c:pt>
                <c:pt idx="266">
                  <c:v>1749</c:v>
                </c:pt>
                <c:pt idx="267">
                  <c:v>1749</c:v>
                </c:pt>
                <c:pt idx="268">
                  <c:v>1749</c:v>
                </c:pt>
                <c:pt idx="269">
                  <c:v>1749</c:v>
                </c:pt>
                <c:pt idx="270">
                  <c:v>1749</c:v>
                </c:pt>
                <c:pt idx="271">
                  <c:v>1749</c:v>
                </c:pt>
                <c:pt idx="272">
                  <c:v>1749</c:v>
                </c:pt>
                <c:pt idx="273">
                  <c:v>1749</c:v>
                </c:pt>
                <c:pt idx="274">
                  <c:v>1749</c:v>
                </c:pt>
                <c:pt idx="275">
                  <c:v>1749</c:v>
                </c:pt>
                <c:pt idx="276">
                  <c:v>1749</c:v>
                </c:pt>
                <c:pt idx="277">
                  <c:v>1749</c:v>
                </c:pt>
                <c:pt idx="278">
                  <c:v>1750</c:v>
                </c:pt>
                <c:pt idx="279">
                  <c:v>1750</c:v>
                </c:pt>
                <c:pt idx="280">
                  <c:v>1750</c:v>
                </c:pt>
                <c:pt idx="281">
                  <c:v>1750</c:v>
                </c:pt>
                <c:pt idx="282">
                  <c:v>1750</c:v>
                </c:pt>
                <c:pt idx="283">
                  <c:v>1750</c:v>
                </c:pt>
                <c:pt idx="284">
                  <c:v>1750</c:v>
                </c:pt>
                <c:pt idx="285">
                  <c:v>1750</c:v>
                </c:pt>
                <c:pt idx="286">
                  <c:v>1750</c:v>
                </c:pt>
                <c:pt idx="287">
                  <c:v>1750</c:v>
                </c:pt>
                <c:pt idx="288">
                  <c:v>1750</c:v>
                </c:pt>
                <c:pt idx="289">
                  <c:v>1750</c:v>
                </c:pt>
                <c:pt idx="290">
                  <c:v>1751</c:v>
                </c:pt>
                <c:pt idx="291">
                  <c:v>1751</c:v>
                </c:pt>
                <c:pt idx="292">
                  <c:v>1751</c:v>
                </c:pt>
                <c:pt idx="293">
                  <c:v>1751</c:v>
                </c:pt>
                <c:pt idx="294">
                  <c:v>1751</c:v>
                </c:pt>
                <c:pt idx="295">
                  <c:v>1751</c:v>
                </c:pt>
                <c:pt idx="296">
                  <c:v>1751</c:v>
                </c:pt>
                <c:pt idx="297">
                  <c:v>1751</c:v>
                </c:pt>
                <c:pt idx="298">
                  <c:v>1751</c:v>
                </c:pt>
                <c:pt idx="299">
                  <c:v>1751</c:v>
                </c:pt>
                <c:pt idx="300">
                  <c:v>1751</c:v>
                </c:pt>
                <c:pt idx="301">
                  <c:v>1751</c:v>
                </c:pt>
                <c:pt idx="302">
                  <c:v>1752</c:v>
                </c:pt>
                <c:pt idx="303">
                  <c:v>1752</c:v>
                </c:pt>
                <c:pt idx="304">
                  <c:v>1752</c:v>
                </c:pt>
                <c:pt idx="305">
                  <c:v>1752</c:v>
                </c:pt>
                <c:pt idx="306">
                  <c:v>1752</c:v>
                </c:pt>
                <c:pt idx="307">
                  <c:v>1752</c:v>
                </c:pt>
                <c:pt idx="308">
                  <c:v>1752</c:v>
                </c:pt>
                <c:pt idx="309">
                  <c:v>1752</c:v>
                </c:pt>
                <c:pt idx="310">
                  <c:v>1752</c:v>
                </c:pt>
                <c:pt idx="311">
                  <c:v>1752</c:v>
                </c:pt>
                <c:pt idx="312">
                  <c:v>1752</c:v>
                </c:pt>
                <c:pt idx="313">
                  <c:v>1752</c:v>
                </c:pt>
                <c:pt idx="314">
                  <c:v>1753</c:v>
                </c:pt>
                <c:pt idx="315">
                  <c:v>1753</c:v>
                </c:pt>
                <c:pt idx="316">
                  <c:v>1753</c:v>
                </c:pt>
                <c:pt idx="317">
                  <c:v>1753</c:v>
                </c:pt>
                <c:pt idx="318">
                  <c:v>1753</c:v>
                </c:pt>
                <c:pt idx="319">
                  <c:v>1753</c:v>
                </c:pt>
                <c:pt idx="320">
                  <c:v>1753</c:v>
                </c:pt>
                <c:pt idx="321">
                  <c:v>1753</c:v>
                </c:pt>
                <c:pt idx="322">
                  <c:v>1753</c:v>
                </c:pt>
                <c:pt idx="323">
                  <c:v>1753</c:v>
                </c:pt>
                <c:pt idx="324">
                  <c:v>1753</c:v>
                </c:pt>
                <c:pt idx="325">
                  <c:v>1753</c:v>
                </c:pt>
                <c:pt idx="326">
                  <c:v>1754</c:v>
                </c:pt>
                <c:pt idx="327">
                  <c:v>1754</c:v>
                </c:pt>
                <c:pt idx="328">
                  <c:v>1754</c:v>
                </c:pt>
                <c:pt idx="329">
                  <c:v>1754</c:v>
                </c:pt>
                <c:pt idx="330">
                  <c:v>1754</c:v>
                </c:pt>
                <c:pt idx="331">
                  <c:v>1754</c:v>
                </c:pt>
                <c:pt idx="332">
                  <c:v>1754</c:v>
                </c:pt>
                <c:pt idx="333">
                  <c:v>1754</c:v>
                </c:pt>
                <c:pt idx="334">
                  <c:v>1754</c:v>
                </c:pt>
                <c:pt idx="335">
                  <c:v>1754</c:v>
                </c:pt>
                <c:pt idx="336">
                  <c:v>1754</c:v>
                </c:pt>
                <c:pt idx="337">
                  <c:v>1754</c:v>
                </c:pt>
                <c:pt idx="338">
                  <c:v>1755</c:v>
                </c:pt>
                <c:pt idx="339">
                  <c:v>1755</c:v>
                </c:pt>
                <c:pt idx="340">
                  <c:v>1755</c:v>
                </c:pt>
                <c:pt idx="341">
                  <c:v>1755</c:v>
                </c:pt>
                <c:pt idx="342">
                  <c:v>1755</c:v>
                </c:pt>
                <c:pt idx="343">
                  <c:v>1755</c:v>
                </c:pt>
                <c:pt idx="344">
                  <c:v>1755</c:v>
                </c:pt>
                <c:pt idx="345">
                  <c:v>1755</c:v>
                </c:pt>
                <c:pt idx="346">
                  <c:v>1755</c:v>
                </c:pt>
                <c:pt idx="347">
                  <c:v>1755</c:v>
                </c:pt>
                <c:pt idx="348">
                  <c:v>1755</c:v>
                </c:pt>
                <c:pt idx="349">
                  <c:v>1755</c:v>
                </c:pt>
                <c:pt idx="350">
                  <c:v>1756</c:v>
                </c:pt>
                <c:pt idx="351">
                  <c:v>1756</c:v>
                </c:pt>
                <c:pt idx="352">
                  <c:v>1756</c:v>
                </c:pt>
                <c:pt idx="353">
                  <c:v>1756</c:v>
                </c:pt>
                <c:pt idx="354">
                  <c:v>1756</c:v>
                </c:pt>
                <c:pt idx="355">
                  <c:v>1756</c:v>
                </c:pt>
                <c:pt idx="356">
                  <c:v>1756</c:v>
                </c:pt>
                <c:pt idx="357">
                  <c:v>1756</c:v>
                </c:pt>
                <c:pt idx="358">
                  <c:v>1756</c:v>
                </c:pt>
                <c:pt idx="359">
                  <c:v>1756</c:v>
                </c:pt>
                <c:pt idx="360">
                  <c:v>1756</c:v>
                </c:pt>
                <c:pt idx="361">
                  <c:v>1756</c:v>
                </c:pt>
                <c:pt idx="362">
                  <c:v>1757</c:v>
                </c:pt>
                <c:pt idx="363">
                  <c:v>1757</c:v>
                </c:pt>
                <c:pt idx="364">
                  <c:v>1757</c:v>
                </c:pt>
                <c:pt idx="365">
                  <c:v>1757</c:v>
                </c:pt>
                <c:pt idx="366">
                  <c:v>1757</c:v>
                </c:pt>
                <c:pt idx="367">
                  <c:v>1757</c:v>
                </c:pt>
                <c:pt idx="368">
                  <c:v>1757</c:v>
                </c:pt>
                <c:pt idx="369">
                  <c:v>1757</c:v>
                </c:pt>
                <c:pt idx="370">
                  <c:v>1757</c:v>
                </c:pt>
                <c:pt idx="371">
                  <c:v>1757</c:v>
                </c:pt>
                <c:pt idx="372">
                  <c:v>1757</c:v>
                </c:pt>
                <c:pt idx="373">
                  <c:v>1757</c:v>
                </c:pt>
                <c:pt idx="374">
                  <c:v>1758</c:v>
                </c:pt>
                <c:pt idx="375">
                  <c:v>1758</c:v>
                </c:pt>
                <c:pt idx="376">
                  <c:v>1758</c:v>
                </c:pt>
                <c:pt idx="377">
                  <c:v>1758</c:v>
                </c:pt>
                <c:pt idx="378">
                  <c:v>1758</c:v>
                </c:pt>
                <c:pt idx="379">
                  <c:v>1758</c:v>
                </c:pt>
                <c:pt idx="380">
                  <c:v>1758</c:v>
                </c:pt>
                <c:pt idx="381">
                  <c:v>1758</c:v>
                </c:pt>
                <c:pt idx="382">
                  <c:v>1758</c:v>
                </c:pt>
                <c:pt idx="383">
                  <c:v>1758</c:v>
                </c:pt>
                <c:pt idx="384">
                  <c:v>1758</c:v>
                </c:pt>
                <c:pt idx="385">
                  <c:v>1758</c:v>
                </c:pt>
                <c:pt idx="386">
                  <c:v>1759</c:v>
                </c:pt>
                <c:pt idx="387">
                  <c:v>1759</c:v>
                </c:pt>
                <c:pt idx="388">
                  <c:v>1759</c:v>
                </c:pt>
                <c:pt idx="389">
                  <c:v>1759</c:v>
                </c:pt>
                <c:pt idx="390">
                  <c:v>1759</c:v>
                </c:pt>
                <c:pt idx="391">
                  <c:v>1759</c:v>
                </c:pt>
                <c:pt idx="392">
                  <c:v>1759</c:v>
                </c:pt>
                <c:pt idx="393">
                  <c:v>1759</c:v>
                </c:pt>
                <c:pt idx="394">
                  <c:v>1759</c:v>
                </c:pt>
                <c:pt idx="395">
                  <c:v>1759</c:v>
                </c:pt>
                <c:pt idx="396">
                  <c:v>1759</c:v>
                </c:pt>
                <c:pt idx="397">
                  <c:v>1759</c:v>
                </c:pt>
                <c:pt idx="398">
                  <c:v>1760</c:v>
                </c:pt>
                <c:pt idx="399">
                  <c:v>1760</c:v>
                </c:pt>
                <c:pt idx="400">
                  <c:v>1760</c:v>
                </c:pt>
                <c:pt idx="401">
                  <c:v>1760</c:v>
                </c:pt>
                <c:pt idx="402">
                  <c:v>1760</c:v>
                </c:pt>
                <c:pt idx="403">
                  <c:v>1760</c:v>
                </c:pt>
                <c:pt idx="404">
                  <c:v>1760</c:v>
                </c:pt>
                <c:pt idx="405">
                  <c:v>1760</c:v>
                </c:pt>
                <c:pt idx="406">
                  <c:v>1760</c:v>
                </c:pt>
                <c:pt idx="407">
                  <c:v>1760</c:v>
                </c:pt>
                <c:pt idx="408">
                  <c:v>1760</c:v>
                </c:pt>
                <c:pt idx="409">
                  <c:v>1760</c:v>
                </c:pt>
                <c:pt idx="410">
                  <c:v>1761</c:v>
                </c:pt>
                <c:pt idx="411">
                  <c:v>1761</c:v>
                </c:pt>
                <c:pt idx="412">
                  <c:v>1761</c:v>
                </c:pt>
                <c:pt idx="413">
                  <c:v>1761</c:v>
                </c:pt>
                <c:pt idx="414">
                  <c:v>1761</c:v>
                </c:pt>
                <c:pt idx="415">
                  <c:v>1761</c:v>
                </c:pt>
                <c:pt idx="416">
                  <c:v>1761</c:v>
                </c:pt>
                <c:pt idx="417">
                  <c:v>1761</c:v>
                </c:pt>
                <c:pt idx="418">
                  <c:v>1761</c:v>
                </c:pt>
                <c:pt idx="419">
                  <c:v>1761</c:v>
                </c:pt>
                <c:pt idx="420">
                  <c:v>1761</c:v>
                </c:pt>
                <c:pt idx="421">
                  <c:v>1761</c:v>
                </c:pt>
                <c:pt idx="422">
                  <c:v>1762</c:v>
                </c:pt>
                <c:pt idx="423">
                  <c:v>1762</c:v>
                </c:pt>
                <c:pt idx="424">
                  <c:v>1762</c:v>
                </c:pt>
                <c:pt idx="425">
                  <c:v>1762</c:v>
                </c:pt>
                <c:pt idx="426">
                  <c:v>1762</c:v>
                </c:pt>
                <c:pt idx="427">
                  <c:v>1762</c:v>
                </c:pt>
                <c:pt idx="428">
                  <c:v>1762</c:v>
                </c:pt>
                <c:pt idx="429">
                  <c:v>1762</c:v>
                </c:pt>
                <c:pt idx="430">
                  <c:v>1762</c:v>
                </c:pt>
                <c:pt idx="431">
                  <c:v>1762</c:v>
                </c:pt>
                <c:pt idx="432">
                  <c:v>1762</c:v>
                </c:pt>
                <c:pt idx="433">
                  <c:v>1762</c:v>
                </c:pt>
                <c:pt idx="434">
                  <c:v>1763</c:v>
                </c:pt>
                <c:pt idx="435">
                  <c:v>1763</c:v>
                </c:pt>
                <c:pt idx="436">
                  <c:v>1763</c:v>
                </c:pt>
                <c:pt idx="437">
                  <c:v>1763</c:v>
                </c:pt>
                <c:pt idx="438">
                  <c:v>1763</c:v>
                </c:pt>
                <c:pt idx="439">
                  <c:v>1763</c:v>
                </c:pt>
                <c:pt idx="440">
                  <c:v>1763</c:v>
                </c:pt>
                <c:pt idx="441">
                  <c:v>1763</c:v>
                </c:pt>
                <c:pt idx="442">
                  <c:v>1763</c:v>
                </c:pt>
                <c:pt idx="443">
                  <c:v>1763</c:v>
                </c:pt>
                <c:pt idx="444">
                  <c:v>1763</c:v>
                </c:pt>
                <c:pt idx="445">
                  <c:v>1763</c:v>
                </c:pt>
                <c:pt idx="446">
                  <c:v>1764</c:v>
                </c:pt>
                <c:pt idx="447">
                  <c:v>1764</c:v>
                </c:pt>
                <c:pt idx="448">
                  <c:v>1764</c:v>
                </c:pt>
                <c:pt idx="449">
                  <c:v>1764</c:v>
                </c:pt>
                <c:pt idx="450">
                  <c:v>1764</c:v>
                </c:pt>
                <c:pt idx="451">
                  <c:v>1764</c:v>
                </c:pt>
                <c:pt idx="452">
                  <c:v>1764</c:v>
                </c:pt>
                <c:pt idx="453">
                  <c:v>1764</c:v>
                </c:pt>
                <c:pt idx="454">
                  <c:v>1764</c:v>
                </c:pt>
                <c:pt idx="455">
                  <c:v>1764</c:v>
                </c:pt>
                <c:pt idx="456">
                  <c:v>1764</c:v>
                </c:pt>
                <c:pt idx="457">
                  <c:v>1764</c:v>
                </c:pt>
                <c:pt idx="458">
                  <c:v>1765</c:v>
                </c:pt>
                <c:pt idx="459">
                  <c:v>1765</c:v>
                </c:pt>
                <c:pt idx="460">
                  <c:v>1765</c:v>
                </c:pt>
                <c:pt idx="461">
                  <c:v>1765</c:v>
                </c:pt>
                <c:pt idx="462">
                  <c:v>1765</c:v>
                </c:pt>
                <c:pt idx="463">
                  <c:v>1765</c:v>
                </c:pt>
                <c:pt idx="464">
                  <c:v>1765</c:v>
                </c:pt>
                <c:pt idx="465">
                  <c:v>1765</c:v>
                </c:pt>
                <c:pt idx="466">
                  <c:v>1765</c:v>
                </c:pt>
                <c:pt idx="467">
                  <c:v>1765</c:v>
                </c:pt>
                <c:pt idx="468">
                  <c:v>1765</c:v>
                </c:pt>
                <c:pt idx="469">
                  <c:v>1765</c:v>
                </c:pt>
                <c:pt idx="470">
                  <c:v>1766</c:v>
                </c:pt>
                <c:pt idx="471">
                  <c:v>1766</c:v>
                </c:pt>
                <c:pt idx="472">
                  <c:v>1766</c:v>
                </c:pt>
                <c:pt idx="473">
                  <c:v>1766</c:v>
                </c:pt>
                <c:pt idx="474">
                  <c:v>1766</c:v>
                </c:pt>
                <c:pt idx="475">
                  <c:v>1766</c:v>
                </c:pt>
                <c:pt idx="476">
                  <c:v>1766</c:v>
                </c:pt>
                <c:pt idx="477">
                  <c:v>1766</c:v>
                </c:pt>
                <c:pt idx="478">
                  <c:v>1766</c:v>
                </c:pt>
                <c:pt idx="479">
                  <c:v>1766</c:v>
                </c:pt>
                <c:pt idx="480">
                  <c:v>1766</c:v>
                </c:pt>
                <c:pt idx="481">
                  <c:v>1766</c:v>
                </c:pt>
                <c:pt idx="482">
                  <c:v>1767</c:v>
                </c:pt>
                <c:pt idx="483">
                  <c:v>1767</c:v>
                </c:pt>
                <c:pt idx="484">
                  <c:v>1767</c:v>
                </c:pt>
                <c:pt idx="485">
                  <c:v>1767</c:v>
                </c:pt>
                <c:pt idx="486">
                  <c:v>1767</c:v>
                </c:pt>
                <c:pt idx="487">
                  <c:v>1767</c:v>
                </c:pt>
                <c:pt idx="488">
                  <c:v>1767</c:v>
                </c:pt>
                <c:pt idx="489">
                  <c:v>1767</c:v>
                </c:pt>
                <c:pt idx="490">
                  <c:v>1767</c:v>
                </c:pt>
                <c:pt idx="491">
                  <c:v>1767</c:v>
                </c:pt>
                <c:pt idx="492">
                  <c:v>1767</c:v>
                </c:pt>
                <c:pt idx="493">
                  <c:v>1767</c:v>
                </c:pt>
                <c:pt idx="494">
                  <c:v>1768</c:v>
                </c:pt>
                <c:pt idx="495">
                  <c:v>1768</c:v>
                </c:pt>
                <c:pt idx="496">
                  <c:v>1768</c:v>
                </c:pt>
                <c:pt idx="497">
                  <c:v>1768</c:v>
                </c:pt>
                <c:pt idx="498">
                  <c:v>1768</c:v>
                </c:pt>
                <c:pt idx="499">
                  <c:v>1768</c:v>
                </c:pt>
                <c:pt idx="500">
                  <c:v>1768</c:v>
                </c:pt>
                <c:pt idx="501">
                  <c:v>1768</c:v>
                </c:pt>
                <c:pt idx="502">
                  <c:v>1768</c:v>
                </c:pt>
                <c:pt idx="503">
                  <c:v>1768</c:v>
                </c:pt>
                <c:pt idx="504">
                  <c:v>1768</c:v>
                </c:pt>
                <c:pt idx="505">
                  <c:v>1768</c:v>
                </c:pt>
                <c:pt idx="506">
                  <c:v>1769</c:v>
                </c:pt>
                <c:pt idx="507">
                  <c:v>1769</c:v>
                </c:pt>
                <c:pt idx="508">
                  <c:v>1769</c:v>
                </c:pt>
                <c:pt idx="509">
                  <c:v>1769</c:v>
                </c:pt>
                <c:pt idx="510">
                  <c:v>1769</c:v>
                </c:pt>
                <c:pt idx="511">
                  <c:v>1769</c:v>
                </c:pt>
                <c:pt idx="512">
                  <c:v>1769</c:v>
                </c:pt>
                <c:pt idx="513">
                  <c:v>1769</c:v>
                </c:pt>
                <c:pt idx="514">
                  <c:v>1769</c:v>
                </c:pt>
                <c:pt idx="515">
                  <c:v>1769</c:v>
                </c:pt>
                <c:pt idx="516">
                  <c:v>1769</c:v>
                </c:pt>
                <c:pt idx="517">
                  <c:v>1769</c:v>
                </c:pt>
                <c:pt idx="518">
                  <c:v>1770</c:v>
                </c:pt>
                <c:pt idx="519">
                  <c:v>1770</c:v>
                </c:pt>
                <c:pt idx="520">
                  <c:v>1770</c:v>
                </c:pt>
                <c:pt idx="521">
                  <c:v>1770</c:v>
                </c:pt>
                <c:pt idx="522">
                  <c:v>1770</c:v>
                </c:pt>
                <c:pt idx="523">
                  <c:v>1770</c:v>
                </c:pt>
                <c:pt idx="524">
                  <c:v>1770</c:v>
                </c:pt>
                <c:pt idx="525">
                  <c:v>1770</c:v>
                </c:pt>
                <c:pt idx="526">
                  <c:v>1770</c:v>
                </c:pt>
                <c:pt idx="527">
                  <c:v>1770</c:v>
                </c:pt>
                <c:pt idx="528">
                  <c:v>1770</c:v>
                </c:pt>
                <c:pt idx="529">
                  <c:v>1770</c:v>
                </c:pt>
                <c:pt idx="530">
                  <c:v>1771</c:v>
                </c:pt>
                <c:pt idx="531">
                  <c:v>1771</c:v>
                </c:pt>
                <c:pt idx="532">
                  <c:v>1771</c:v>
                </c:pt>
                <c:pt idx="533">
                  <c:v>1771</c:v>
                </c:pt>
                <c:pt idx="534">
                  <c:v>1771</c:v>
                </c:pt>
                <c:pt idx="535">
                  <c:v>1771</c:v>
                </c:pt>
                <c:pt idx="536">
                  <c:v>1771</c:v>
                </c:pt>
                <c:pt idx="537">
                  <c:v>1771</c:v>
                </c:pt>
                <c:pt idx="538">
                  <c:v>1771</c:v>
                </c:pt>
                <c:pt idx="539">
                  <c:v>1771</c:v>
                </c:pt>
                <c:pt idx="540">
                  <c:v>1771</c:v>
                </c:pt>
                <c:pt idx="541">
                  <c:v>1771</c:v>
                </c:pt>
                <c:pt idx="542">
                  <c:v>1772</c:v>
                </c:pt>
                <c:pt idx="543">
                  <c:v>1772</c:v>
                </c:pt>
                <c:pt idx="544">
                  <c:v>1772</c:v>
                </c:pt>
                <c:pt idx="545">
                  <c:v>1772</c:v>
                </c:pt>
                <c:pt idx="546">
                  <c:v>1772</c:v>
                </c:pt>
                <c:pt idx="547">
                  <c:v>1772</c:v>
                </c:pt>
                <c:pt idx="548">
                  <c:v>1772</c:v>
                </c:pt>
                <c:pt idx="549">
                  <c:v>1772</c:v>
                </c:pt>
                <c:pt idx="550">
                  <c:v>1772</c:v>
                </c:pt>
                <c:pt idx="551">
                  <c:v>1772</c:v>
                </c:pt>
                <c:pt idx="552">
                  <c:v>1772</c:v>
                </c:pt>
                <c:pt idx="553">
                  <c:v>1772</c:v>
                </c:pt>
                <c:pt idx="554">
                  <c:v>1773</c:v>
                </c:pt>
                <c:pt idx="555">
                  <c:v>1773</c:v>
                </c:pt>
                <c:pt idx="556">
                  <c:v>1773</c:v>
                </c:pt>
                <c:pt idx="557">
                  <c:v>1773</c:v>
                </c:pt>
                <c:pt idx="558">
                  <c:v>1773</c:v>
                </c:pt>
                <c:pt idx="559">
                  <c:v>1773</c:v>
                </c:pt>
                <c:pt idx="560">
                  <c:v>1773</c:v>
                </c:pt>
                <c:pt idx="561">
                  <c:v>1773</c:v>
                </c:pt>
                <c:pt idx="562">
                  <c:v>1773</c:v>
                </c:pt>
                <c:pt idx="563">
                  <c:v>1773</c:v>
                </c:pt>
                <c:pt idx="564">
                  <c:v>1773</c:v>
                </c:pt>
                <c:pt idx="565">
                  <c:v>1773</c:v>
                </c:pt>
                <c:pt idx="566">
                  <c:v>1774</c:v>
                </c:pt>
                <c:pt idx="567">
                  <c:v>1774</c:v>
                </c:pt>
                <c:pt idx="568">
                  <c:v>1774</c:v>
                </c:pt>
                <c:pt idx="569">
                  <c:v>1774</c:v>
                </c:pt>
                <c:pt idx="570">
                  <c:v>1774</c:v>
                </c:pt>
                <c:pt idx="571">
                  <c:v>1774</c:v>
                </c:pt>
                <c:pt idx="572">
                  <c:v>1774</c:v>
                </c:pt>
                <c:pt idx="573">
                  <c:v>1774</c:v>
                </c:pt>
                <c:pt idx="574">
                  <c:v>1774</c:v>
                </c:pt>
                <c:pt idx="575">
                  <c:v>1774</c:v>
                </c:pt>
                <c:pt idx="576">
                  <c:v>1774</c:v>
                </c:pt>
                <c:pt idx="577">
                  <c:v>1774</c:v>
                </c:pt>
                <c:pt idx="578">
                  <c:v>1775</c:v>
                </c:pt>
                <c:pt idx="579">
                  <c:v>1775</c:v>
                </c:pt>
                <c:pt idx="580">
                  <c:v>1775</c:v>
                </c:pt>
                <c:pt idx="581">
                  <c:v>1775</c:v>
                </c:pt>
                <c:pt idx="582">
                  <c:v>1775</c:v>
                </c:pt>
                <c:pt idx="583">
                  <c:v>1775</c:v>
                </c:pt>
                <c:pt idx="584">
                  <c:v>1775</c:v>
                </c:pt>
                <c:pt idx="585">
                  <c:v>1775</c:v>
                </c:pt>
                <c:pt idx="586">
                  <c:v>1775</c:v>
                </c:pt>
                <c:pt idx="587">
                  <c:v>1775</c:v>
                </c:pt>
                <c:pt idx="588">
                  <c:v>1775</c:v>
                </c:pt>
                <c:pt idx="589">
                  <c:v>1775</c:v>
                </c:pt>
                <c:pt idx="590">
                  <c:v>1776</c:v>
                </c:pt>
                <c:pt idx="591">
                  <c:v>1776</c:v>
                </c:pt>
                <c:pt idx="592">
                  <c:v>1776</c:v>
                </c:pt>
                <c:pt idx="593">
                  <c:v>1776</c:v>
                </c:pt>
                <c:pt idx="594">
                  <c:v>1776</c:v>
                </c:pt>
                <c:pt idx="595">
                  <c:v>1776</c:v>
                </c:pt>
                <c:pt idx="596">
                  <c:v>1776</c:v>
                </c:pt>
                <c:pt idx="597">
                  <c:v>1776</c:v>
                </c:pt>
                <c:pt idx="598">
                  <c:v>1776</c:v>
                </c:pt>
                <c:pt idx="599">
                  <c:v>1776</c:v>
                </c:pt>
                <c:pt idx="600">
                  <c:v>1776</c:v>
                </c:pt>
                <c:pt idx="601">
                  <c:v>1776</c:v>
                </c:pt>
                <c:pt idx="602">
                  <c:v>1777</c:v>
                </c:pt>
                <c:pt idx="603">
                  <c:v>1777</c:v>
                </c:pt>
                <c:pt idx="604">
                  <c:v>1777</c:v>
                </c:pt>
                <c:pt idx="605">
                  <c:v>1777</c:v>
                </c:pt>
                <c:pt idx="606">
                  <c:v>1777</c:v>
                </c:pt>
                <c:pt idx="607">
                  <c:v>1777</c:v>
                </c:pt>
                <c:pt idx="608">
                  <c:v>1777</c:v>
                </c:pt>
                <c:pt idx="609">
                  <c:v>1777</c:v>
                </c:pt>
                <c:pt idx="610">
                  <c:v>1777</c:v>
                </c:pt>
                <c:pt idx="611">
                  <c:v>1777</c:v>
                </c:pt>
                <c:pt idx="612">
                  <c:v>1777</c:v>
                </c:pt>
                <c:pt idx="613">
                  <c:v>1777</c:v>
                </c:pt>
                <c:pt idx="614">
                  <c:v>1778</c:v>
                </c:pt>
                <c:pt idx="615">
                  <c:v>1778</c:v>
                </c:pt>
                <c:pt idx="616">
                  <c:v>1778</c:v>
                </c:pt>
                <c:pt idx="617">
                  <c:v>1778</c:v>
                </c:pt>
                <c:pt idx="618">
                  <c:v>1778</c:v>
                </c:pt>
                <c:pt idx="619">
                  <c:v>1778</c:v>
                </c:pt>
                <c:pt idx="620">
                  <c:v>1778</c:v>
                </c:pt>
                <c:pt idx="621">
                  <c:v>1778</c:v>
                </c:pt>
                <c:pt idx="622">
                  <c:v>1778</c:v>
                </c:pt>
                <c:pt idx="623">
                  <c:v>1778</c:v>
                </c:pt>
                <c:pt idx="624">
                  <c:v>1778</c:v>
                </c:pt>
                <c:pt idx="625">
                  <c:v>1778</c:v>
                </c:pt>
                <c:pt idx="626">
                  <c:v>1779</c:v>
                </c:pt>
                <c:pt idx="627">
                  <c:v>1779</c:v>
                </c:pt>
                <c:pt idx="628">
                  <c:v>1779</c:v>
                </c:pt>
                <c:pt idx="629">
                  <c:v>1779</c:v>
                </c:pt>
                <c:pt idx="630">
                  <c:v>1779</c:v>
                </c:pt>
                <c:pt idx="631">
                  <c:v>1779</c:v>
                </c:pt>
                <c:pt idx="632">
                  <c:v>1779</c:v>
                </c:pt>
                <c:pt idx="633">
                  <c:v>1779</c:v>
                </c:pt>
                <c:pt idx="634">
                  <c:v>1779</c:v>
                </c:pt>
                <c:pt idx="635">
                  <c:v>1779</c:v>
                </c:pt>
                <c:pt idx="636">
                  <c:v>1779</c:v>
                </c:pt>
                <c:pt idx="637">
                  <c:v>1779</c:v>
                </c:pt>
                <c:pt idx="638">
                  <c:v>1780</c:v>
                </c:pt>
                <c:pt idx="639">
                  <c:v>1780</c:v>
                </c:pt>
                <c:pt idx="640">
                  <c:v>1780</c:v>
                </c:pt>
                <c:pt idx="641">
                  <c:v>1780</c:v>
                </c:pt>
                <c:pt idx="642">
                  <c:v>1780</c:v>
                </c:pt>
                <c:pt idx="643">
                  <c:v>1780</c:v>
                </c:pt>
                <c:pt idx="644">
                  <c:v>1780</c:v>
                </c:pt>
                <c:pt idx="645">
                  <c:v>1780</c:v>
                </c:pt>
                <c:pt idx="646">
                  <c:v>1780</c:v>
                </c:pt>
                <c:pt idx="647">
                  <c:v>1780</c:v>
                </c:pt>
                <c:pt idx="648">
                  <c:v>1780</c:v>
                </c:pt>
                <c:pt idx="649">
                  <c:v>1780</c:v>
                </c:pt>
                <c:pt idx="650">
                  <c:v>1781</c:v>
                </c:pt>
                <c:pt idx="651">
                  <c:v>1781</c:v>
                </c:pt>
                <c:pt idx="652">
                  <c:v>1781</c:v>
                </c:pt>
                <c:pt idx="653">
                  <c:v>1781</c:v>
                </c:pt>
                <c:pt idx="654">
                  <c:v>1781</c:v>
                </c:pt>
                <c:pt idx="655">
                  <c:v>1781</c:v>
                </c:pt>
                <c:pt idx="656">
                  <c:v>1781</c:v>
                </c:pt>
                <c:pt idx="657">
                  <c:v>1781</c:v>
                </c:pt>
                <c:pt idx="658">
                  <c:v>1781</c:v>
                </c:pt>
                <c:pt idx="659">
                  <c:v>1781</c:v>
                </c:pt>
                <c:pt idx="660">
                  <c:v>1781</c:v>
                </c:pt>
                <c:pt idx="661">
                  <c:v>1781</c:v>
                </c:pt>
                <c:pt idx="662">
                  <c:v>1782</c:v>
                </c:pt>
                <c:pt idx="663">
                  <c:v>1782</c:v>
                </c:pt>
                <c:pt idx="664">
                  <c:v>1782</c:v>
                </c:pt>
                <c:pt idx="665">
                  <c:v>1782</c:v>
                </c:pt>
                <c:pt idx="666">
                  <c:v>1782</c:v>
                </c:pt>
                <c:pt idx="667">
                  <c:v>1782</c:v>
                </c:pt>
                <c:pt idx="668">
                  <c:v>1782</c:v>
                </c:pt>
                <c:pt idx="669">
                  <c:v>1782</c:v>
                </c:pt>
                <c:pt idx="670">
                  <c:v>1782</c:v>
                </c:pt>
                <c:pt idx="671">
                  <c:v>1782</c:v>
                </c:pt>
                <c:pt idx="672">
                  <c:v>1782</c:v>
                </c:pt>
                <c:pt idx="673">
                  <c:v>1782</c:v>
                </c:pt>
                <c:pt idx="674">
                  <c:v>1783</c:v>
                </c:pt>
                <c:pt idx="675">
                  <c:v>1783</c:v>
                </c:pt>
                <c:pt idx="676">
                  <c:v>1783</c:v>
                </c:pt>
                <c:pt idx="677">
                  <c:v>1783</c:v>
                </c:pt>
                <c:pt idx="678">
                  <c:v>1783</c:v>
                </c:pt>
                <c:pt idx="679">
                  <c:v>1783</c:v>
                </c:pt>
                <c:pt idx="680">
                  <c:v>1783</c:v>
                </c:pt>
                <c:pt idx="681">
                  <c:v>1783</c:v>
                </c:pt>
                <c:pt idx="682">
                  <c:v>1783</c:v>
                </c:pt>
                <c:pt idx="683">
                  <c:v>1783</c:v>
                </c:pt>
                <c:pt idx="684">
                  <c:v>1783</c:v>
                </c:pt>
                <c:pt idx="685">
                  <c:v>1783</c:v>
                </c:pt>
                <c:pt idx="686">
                  <c:v>1784</c:v>
                </c:pt>
                <c:pt idx="687">
                  <c:v>1784</c:v>
                </c:pt>
                <c:pt idx="688">
                  <c:v>1784</c:v>
                </c:pt>
                <c:pt idx="689">
                  <c:v>1784</c:v>
                </c:pt>
                <c:pt idx="690">
                  <c:v>1784</c:v>
                </c:pt>
                <c:pt idx="691">
                  <c:v>1784</c:v>
                </c:pt>
                <c:pt idx="692">
                  <c:v>1784</c:v>
                </c:pt>
                <c:pt idx="693">
                  <c:v>1784</c:v>
                </c:pt>
                <c:pt idx="694">
                  <c:v>1784</c:v>
                </c:pt>
                <c:pt idx="695">
                  <c:v>1784</c:v>
                </c:pt>
                <c:pt idx="696">
                  <c:v>1784</c:v>
                </c:pt>
                <c:pt idx="697">
                  <c:v>1784</c:v>
                </c:pt>
                <c:pt idx="698">
                  <c:v>1785</c:v>
                </c:pt>
                <c:pt idx="699">
                  <c:v>1785</c:v>
                </c:pt>
                <c:pt idx="700">
                  <c:v>1785</c:v>
                </c:pt>
                <c:pt idx="701">
                  <c:v>1785</c:v>
                </c:pt>
                <c:pt idx="702">
                  <c:v>1785</c:v>
                </c:pt>
                <c:pt idx="703">
                  <c:v>1785</c:v>
                </c:pt>
                <c:pt idx="704">
                  <c:v>1785</c:v>
                </c:pt>
                <c:pt idx="705">
                  <c:v>1785</c:v>
                </c:pt>
                <c:pt idx="706">
                  <c:v>1785</c:v>
                </c:pt>
                <c:pt idx="707">
                  <c:v>1785</c:v>
                </c:pt>
                <c:pt idx="708">
                  <c:v>1785</c:v>
                </c:pt>
                <c:pt idx="709">
                  <c:v>1785</c:v>
                </c:pt>
                <c:pt idx="710">
                  <c:v>1786</c:v>
                </c:pt>
                <c:pt idx="711">
                  <c:v>1786</c:v>
                </c:pt>
                <c:pt idx="712">
                  <c:v>1786</c:v>
                </c:pt>
                <c:pt idx="713">
                  <c:v>1786</c:v>
                </c:pt>
                <c:pt idx="714">
                  <c:v>1786</c:v>
                </c:pt>
                <c:pt idx="715">
                  <c:v>1786</c:v>
                </c:pt>
                <c:pt idx="716">
                  <c:v>1786</c:v>
                </c:pt>
                <c:pt idx="717">
                  <c:v>1786</c:v>
                </c:pt>
                <c:pt idx="718">
                  <c:v>1786</c:v>
                </c:pt>
                <c:pt idx="719">
                  <c:v>1786</c:v>
                </c:pt>
                <c:pt idx="720">
                  <c:v>1786</c:v>
                </c:pt>
                <c:pt idx="721">
                  <c:v>1786</c:v>
                </c:pt>
                <c:pt idx="722">
                  <c:v>1787</c:v>
                </c:pt>
                <c:pt idx="723">
                  <c:v>1787</c:v>
                </c:pt>
                <c:pt idx="724">
                  <c:v>1787</c:v>
                </c:pt>
                <c:pt idx="725">
                  <c:v>1787</c:v>
                </c:pt>
                <c:pt idx="726">
                  <c:v>1787</c:v>
                </c:pt>
                <c:pt idx="727">
                  <c:v>1787</c:v>
                </c:pt>
                <c:pt idx="728">
                  <c:v>1787</c:v>
                </c:pt>
                <c:pt idx="729">
                  <c:v>1787</c:v>
                </c:pt>
                <c:pt idx="730">
                  <c:v>1787</c:v>
                </c:pt>
                <c:pt idx="731">
                  <c:v>1787</c:v>
                </c:pt>
                <c:pt idx="732">
                  <c:v>1787</c:v>
                </c:pt>
                <c:pt idx="733">
                  <c:v>1787</c:v>
                </c:pt>
                <c:pt idx="734">
                  <c:v>1788</c:v>
                </c:pt>
                <c:pt idx="735">
                  <c:v>1788</c:v>
                </c:pt>
                <c:pt idx="736">
                  <c:v>1788</c:v>
                </c:pt>
                <c:pt idx="737">
                  <c:v>1788</c:v>
                </c:pt>
                <c:pt idx="738">
                  <c:v>1788</c:v>
                </c:pt>
                <c:pt idx="739">
                  <c:v>1788</c:v>
                </c:pt>
                <c:pt idx="740">
                  <c:v>1788</c:v>
                </c:pt>
                <c:pt idx="741">
                  <c:v>1788</c:v>
                </c:pt>
                <c:pt idx="742">
                  <c:v>1788</c:v>
                </c:pt>
                <c:pt idx="743">
                  <c:v>1788</c:v>
                </c:pt>
                <c:pt idx="744">
                  <c:v>1788</c:v>
                </c:pt>
                <c:pt idx="745">
                  <c:v>1788</c:v>
                </c:pt>
                <c:pt idx="746">
                  <c:v>1789</c:v>
                </c:pt>
                <c:pt idx="747">
                  <c:v>1789</c:v>
                </c:pt>
                <c:pt idx="748">
                  <c:v>1789</c:v>
                </c:pt>
                <c:pt idx="749">
                  <c:v>1789</c:v>
                </c:pt>
                <c:pt idx="750">
                  <c:v>1789</c:v>
                </c:pt>
                <c:pt idx="751">
                  <c:v>1789</c:v>
                </c:pt>
                <c:pt idx="752">
                  <c:v>1789</c:v>
                </c:pt>
                <c:pt idx="753">
                  <c:v>1789</c:v>
                </c:pt>
                <c:pt idx="754">
                  <c:v>1789</c:v>
                </c:pt>
                <c:pt idx="755">
                  <c:v>1789</c:v>
                </c:pt>
                <c:pt idx="756">
                  <c:v>1789</c:v>
                </c:pt>
                <c:pt idx="757">
                  <c:v>1789</c:v>
                </c:pt>
                <c:pt idx="758">
                  <c:v>1790</c:v>
                </c:pt>
                <c:pt idx="759">
                  <c:v>1790</c:v>
                </c:pt>
                <c:pt idx="760">
                  <c:v>1790</c:v>
                </c:pt>
                <c:pt idx="761">
                  <c:v>1790</c:v>
                </c:pt>
                <c:pt idx="762">
                  <c:v>1790</c:v>
                </c:pt>
                <c:pt idx="763">
                  <c:v>1790</c:v>
                </c:pt>
                <c:pt idx="764">
                  <c:v>1790</c:v>
                </c:pt>
                <c:pt idx="765">
                  <c:v>1790</c:v>
                </c:pt>
                <c:pt idx="766">
                  <c:v>1790</c:v>
                </c:pt>
                <c:pt idx="767">
                  <c:v>1790</c:v>
                </c:pt>
                <c:pt idx="768">
                  <c:v>1790</c:v>
                </c:pt>
                <c:pt idx="769">
                  <c:v>1790</c:v>
                </c:pt>
                <c:pt idx="770">
                  <c:v>1791</c:v>
                </c:pt>
                <c:pt idx="771">
                  <c:v>1791</c:v>
                </c:pt>
                <c:pt idx="772">
                  <c:v>1791</c:v>
                </c:pt>
                <c:pt idx="773">
                  <c:v>1791</c:v>
                </c:pt>
                <c:pt idx="774">
                  <c:v>1791</c:v>
                </c:pt>
                <c:pt idx="775">
                  <c:v>1791</c:v>
                </c:pt>
                <c:pt idx="776">
                  <c:v>1791</c:v>
                </c:pt>
                <c:pt idx="777">
                  <c:v>1791</c:v>
                </c:pt>
                <c:pt idx="778">
                  <c:v>1791</c:v>
                </c:pt>
                <c:pt idx="779">
                  <c:v>1791</c:v>
                </c:pt>
                <c:pt idx="780">
                  <c:v>1791</c:v>
                </c:pt>
                <c:pt idx="781">
                  <c:v>1791</c:v>
                </c:pt>
                <c:pt idx="782">
                  <c:v>1792</c:v>
                </c:pt>
                <c:pt idx="783">
                  <c:v>1792</c:v>
                </c:pt>
                <c:pt idx="784">
                  <c:v>1792</c:v>
                </c:pt>
                <c:pt idx="785">
                  <c:v>1792</c:v>
                </c:pt>
                <c:pt idx="786">
                  <c:v>1792</c:v>
                </c:pt>
                <c:pt idx="787">
                  <c:v>1792</c:v>
                </c:pt>
                <c:pt idx="788">
                  <c:v>1792</c:v>
                </c:pt>
                <c:pt idx="789">
                  <c:v>1792</c:v>
                </c:pt>
                <c:pt idx="790">
                  <c:v>1792</c:v>
                </c:pt>
                <c:pt idx="791">
                  <c:v>1792</c:v>
                </c:pt>
                <c:pt idx="792">
                  <c:v>1792</c:v>
                </c:pt>
                <c:pt idx="793">
                  <c:v>1792</c:v>
                </c:pt>
                <c:pt idx="794">
                  <c:v>1793</c:v>
                </c:pt>
                <c:pt idx="795">
                  <c:v>1793</c:v>
                </c:pt>
                <c:pt idx="796">
                  <c:v>1793</c:v>
                </c:pt>
                <c:pt idx="797">
                  <c:v>1793</c:v>
                </c:pt>
                <c:pt idx="798">
                  <c:v>1793</c:v>
                </c:pt>
                <c:pt idx="799">
                  <c:v>1793</c:v>
                </c:pt>
                <c:pt idx="800">
                  <c:v>1793</c:v>
                </c:pt>
                <c:pt idx="801">
                  <c:v>1793</c:v>
                </c:pt>
                <c:pt idx="802">
                  <c:v>1793</c:v>
                </c:pt>
                <c:pt idx="803">
                  <c:v>1793</c:v>
                </c:pt>
                <c:pt idx="804">
                  <c:v>1793</c:v>
                </c:pt>
                <c:pt idx="805">
                  <c:v>1793</c:v>
                </c:pt>
                <c:pt idx="806">
                  <c:v>1794</c:v>
                </c:pt>
                <c:pt idx="807">
                  <c:v>1794</c:v>
                </c:pt>
                <c:pt idx="808">
                  <c:v>1794</c:v>
                </c:pt>
                <c:pt idx="809">
                  <c:v>1794</c:v>
                </c:pt>
                <c:pt idx="810">
                  <c:v>1794</c:v>
                </c:pt>
                <c:pt idx="811">
                  <c:v>1794</c:v>
                </c:pt>
                <c:pt idx="812">
                  <c:v>1794</c:v>
                </c:pt>
                <c:pt idx="813">
                  <c:v>1794</c:v>
                </c:pt>
                <c:pt idx="814">
                  <c:v>1794</c:v>
                </c:pt>
                <c:pt idx="815">
                  <c:v>1794</c:v>
                </c:pt>
                <c:pt idx="816">
                  <c:v>1794</c:v>
                </c:pt>
                <c:pt idx="817">
                  <c:v>1794</c:v>
                </c:pt>
                <c:pt idx="818">
                  <c:v>1795</c:v>
                </c:pt>
                <c:pt idx="819">
                  <c:v>1795</c:v>
                </c:pt>
                <c:pt idx="820">
                  <c:v>1795</c:v>
                </c:pt>
                <c:pt idx="821">
                  <c:v>1795</c:v>
                </c:pt>
                <c:pt idx="822">
                  <c:v>1795</c:v>
                </c:pt>
                <c:pt idx="823">
                  <c:v>1795</c:v>
                </c:pt>
                <c:pt idx="824">
                  <c:v>1795</c:v>
                </c:pt>
                <c:pt idx="825">
                  <c:v>1795</c:v>
                </c:pt>
                <c:pt idx="826">
                  <c:v>1795</c:v>
                </c:pt>
                <c:pt idx="827">
                  <c:v>1795</c:v>
                </c:pt>
                <c:pt idx="828">
                  <c:v>1795</c:v>
                </c:pt>
                <c:pt idx="829">
                  <c:v>1795</c:v>
                </c:pt>
                <c:pt idx="830">
                  <c:v>1796</c:v>
                </c:pt>
                <c:pt idx="831">
                  <c:v>1796</c:v>
                </c:pt>
                <c:pt idx="832">
                  <c:v>1796</c:v>
                </c:pt>
                <c:pt idx="833">
                  <c:v>1796</c:v>
                </c:pt>
                <c:pt idx="834">
                  <c:v>1796</c:v>
                </c:pt>
                <c:pt idx="835">
                  <c:v>1796</c:v>
                </c:pt>
                <c:pt idx="836">
                  <c:v>1796</c:v>
                </c:pt>
                <c:pt idx="837">
                  <c:v>1796</c:v>
                </c:pt>
                <c:pt idx="838">
                  <c:v>1796</c:v>
                </c:pt>
                <c:pt idx="839">
                  <c:v>1796</c:v>
                </c:pt>
                <c:pt idx="840">
                  <c:v>1796</c:v>
                </c:pt>
                <c:pt idx="841">
                  <c:v>1796</c:v>
                </c:pt>
                <c:pt idx="842">
                  <c:v>1797</c:v>
                </c:pt>
                <c:pt idx="843">
                  <c:v>1797</c:v>
                </c:pt>
                <c:pt idx="844">
                  <c:v>1797</c:v>
                </c:pt>
                <c:pt idx="845">
                  <c:v>1797</c:v>
                </c:pt>
                <c:pt idx="846">
                  <c:v>1797</c:v>
                </c:pt>
                <c:pt idx="847">
                  <c:v>1797</c:v>
                </c:pt>
                <c:pt idx="848">
                  <c:v>1797</c:v>
                </c:pt>
                <c:pt idx="849">
                  <c:v>1797</c:v>
                </c:pt>
                <c:pt idx="850">
                  <c:v>1797</c:v>
                </c:pt>
                <c:pt idx="851">
                  <c:v>1797</c:v>
                </c:pt>
                <c:pt idx="852">
                  <c:v>1797</c:v>
                </c:pt>
                <c:pt idx="853">
                  <c:v>1797</c:v>
                </c:pt>
                <c:pt idx="854">
                  <c:v>1798</c:v>
                </c:pt>
                <c:pt idx="855">
                  <c:v>1798</c:v>
                </c:pt>
                <c:pt idx="856">
                  <c:v>1798</c:v>
                </c:pt>
                <c:pt idx="857">
                  <c:v>1798</c:v>
                </c:pt>
                <c:pt idx="858">
                  <c:v>1798</c:v>
                </c:pt>
                <c:pt idx="859">
                  <c:v>1798</c:v>
                </c:pt>
                <c:pt idx="860">
                  <c:v>1798</c:v>
                </c:pt>
                <c:pt idx="861">
                  <c:v>1798</c:v>
                </c:pt>
                <c:pt idx="862">
                  <c:v>1798</c:v>
                </c:pt>
                <c:pt idx="863">
                  <c:v>1798</c:v>
                </c:pt>
                <c:pt idx="864">
                  <c:v>1798</c:v>
                </c:pt>
                <c:pt idx="865">
                  <c:v>1798</c:v>
                </c:pt>
                <c:pt idx="866">
                  <c:v>1799</c:v>
                </c:pt>
                <c:pt idx="867">
                  <c:v>1799</c:v>
                </c:pt>
                <c:pt idx="868">
                  <c:v>1799</c:v>
                </c:pt>
                <c:pt idx="869">
                  <c:v>1799</c:v>
                </c:pt>
                <c:pt idx="870">
                  <c:v>1799</c:v>
                </c:pt>
                <c:pt idx="871">
                  <c:v>1799</c:v>
                </c:pt>
                <c:pt idx="872">
                  <c:v>1799</c:v>
                </c:pt>
                <c:pt idx="873">
                  <c:v>1799</c:v>
                </c:pt>
                <c:pt idx="874">
                  <c:v>1799</c:v>
                </c:pt>
                <c:pt idx="875">
                  <c:v>1799</c:v>
                </c:pt>
                <c:pt idx="876">
                  <c:v>1799</c:v>
                </c:pt>
                <c:pt idx="877">
                  <c:v>1799</c:v>
                </c:pt>
                <c:pt idx="878">
                  <c:v>1800</c:v>
                </c:pt>
                <c:pt idx="879">
                  <c:v>1800</c:v>
                </c:pt>
                <c:pt idx="880">
                  <c:v>1800</c:v>
                </c:pt>
                <c:pt idx="881">
                  <c:v>1800</c:v>
                </c:pt>
                <c:pt idx="882">
                  <c:v>1800</c:v>
                </c:pt>
                <c:pt idx="883">
                  <c:v>1800</c:v>
                </c:pt>
                <c:pt idx="884">
                  <c:v>1800</c:v>
                </c:pt>
                <c:pt idx="885">
                  <c:v>1800</c:v>
                </c:pt>
                <c:pt idx="886">
                  <c:v>1800</c:v>
                </c:pt>
                <c:pt idx="887">
                  <c:v>1800</c:v>
                </c:pt>
                <c:pt idx="888">
                  <c:v>1800</c:v>
                </c:pt>
                <c:pt idx="889">
                  <c:v>1800</c:v>
                </c:pt>
                <c:pt idx="890">
                  <c:v>1801</c:v>
                </c:pt>
                <c:pt idx="891">
                  <c:v>1801</c:v>
                </c:pt>
                <c:pt idx="892">
                  <c:v>1801</c:v>
                </c:pt>
                <c:pt idx="893">
                  <c:v>1801</c:v>
                </c:pt>
                <c:pt idx="894">
                  <c:v>1801</c:v>
                </c:pt>
                <c:pt idx="895">
                  <c:v>1801</c:v>
                </c:pt>
                <c:pt idx="896">
                  <c:v>1801</c:v>
                </c:pt>
                <c:pt idx="897">
                  <c:v>1801</c:v>
                </c:pt>
                <c:pt idx="898">
                  <c:v>1801</c:v>
                </c:pt>
                <c:pt idx="899">
                  <c:v>1801</c:v>
                </c:pt>
                <c:pt idx="900">
                  <c:v>1801</c:v>
                </c:pt>
                <c:pt idx="901">
                  <c:v>1801</c:v>
                </c:pt>
                <c:pt idx="902">
                  <c:v>1802</c:v>
                </c:pt>
                <c:pt idx="903">
                  <c:v>1802</c:v>
                </c:pt>
                <c:pt idx="904">
                  <c:v>1802</c:v>
                </c:pt>
                <c:pt idx="905">
                  <c:v>1802</c:v>
                </c:pt>
                <c:pt idx="906">
                  <c:v>1802</c:v>
                </c:pt>
                <c:pt idx="907">
                  <c:v>1802</c:v>
                </c:pt>
                <c:pt idx="908">
                  <c:v>1802</c:v>
                </c:pt>
                <c:pt idx="909">
                  <c:v>1802</c:v>
                </c:pt>
                <c:pt idx="910">
                  <c:v>1802</c:v>
                </c:pt>
                <c:pt idx="911">
                  <c:v>1802</c:v>
                </c:pt>
                <c:pt idx="912">
                  <c:v>1802</c:v>
                </c:pt>
                <c:pt idx="913">
                  <c:v>1802</c:v>
                </c:pt>
                <c:pt idx="914">
                  <c:v>1803</c:v>
                </c:pt>
                <c:pt idx="915">
                  <c:v>1803</c:v>
                </c:pt>
                <c:pt idx="916">
                  <c:v>1803</c:v>
                </c:pt>
                <c:pt idx="917">
                  <c:v>1803</c:v>
                </c:pt>
                <c:pt idx="918">
                  <c:v>1803</c:v>
                </c:pt>
                <c:pt idx="919">
                  <c:v>1803</c:v>
                </c:pt>
                <c:pt idx="920">
                  <c:v>1803</c:v>
                </c:pt>
                <c:pt idx="921">
                  <c:v>1803</c:v>
                </c:pt>
                <c:pt idx="922">
                  <c:v>1803</c:v>
                </c:pt>
                <c:pt idx="923">
                  <c:v>1803</c:v>
                </c:pt>
                <c:pt idx="924">
                  <c:v>1803</c:v>
                </c:pt>
                <c:pt idx="925">
                  <c:v>1803</c:v>
                </c:pt>
                <c:pt idx="926">
                  <c:v>1804</c:v>
                </c:pt>
                <c:pt idx="927">
                  <c:v>1804</c:v>
                </c:pt>
                <c:pt idx="928">
                  <c:v>1804</c:v>
                </c:pt>
                <c:pt idx="929">
                  <c:v>1804</c:v>
                </c:pt>
                <c:pt idx="930">
                  <c:v>1804</c:v>
                </c:pt>
                <c:pt idx="931">
                  <c:v>1804</c:v>
                </c:pt>
                <c:pt idx="932">
                  <c:v>1804</c:v>
                </c:pt>
                <c:pt idx="933">
                  <c:v>1804</c:v>
                </c:pt>
                <c:pt idx="934">
                  <c:v>1804</c:v>
                </c:pt>
                <c:pt idx="935">
                  <c:v>1804</c:v>
                </c:pt>
                <c:pt idx="936">
                  <c:v>1804</c:v>
                </c:pt>
                <c:pt idx="937">
                  <c:v>1804</c:v>
                </c:pt>
                <c:pt idx="938">
                  <c:v>1805</c:v>
                </c:pt>
                <c:pt idx="939">
                  <c:v>1805</c:v>
                </c:pt>
                <c:pt idx="940">
                  <c:v>1805</c:v>
                </c:pt>
                <c:pt idx="941">
                  <c:v>1805</c:v>
                </c:pt>
                <c:pt idx="942">
                  <c:v>1805</c:v>
                </c:pt>
                <c:pt idx="943">
                  <c:v>1805</c:v>
                </c:pt>
                <c:pt idx="944">
                  <c:v>1805</c:v>
                </c:pt>
                <c:pt idx="945">
                  <c:v>1805</c:v>
                </c:pt>
                <c:pt idx="946">
                  <c:v>1805</c:v>
                </c:pt>
                <c:pt idx="947">
                  <c:v>1805</c:v>
                </c:pt>
                <c:pt idx="948">
                  <c:v>1805</c:v>
                </c:pt>
                <c:pt idx="949">
                  <c:v>1805</c:v>
                </c:pt>
                <c:pt idx="950">
                  <c:v>1806</c:v>
                </c:pt>
                <c:pt idx="951">
                  <c:v>1806</c:v>
                </c:pt>
                <c:pt idx="952">
                  <c:v>1806</c:v>
                </c:pt>
                <c:pt idx="953">
                  <c:v>1806</c:v>
                </c:pt>
                <c:pt idx="954">
                  <c:v>1806</c:v>
                </c:pt>
                <c:pt idx="955">
                  <c:v>1806</c:v>
                </c:pt>
                <c:pt idx="956">
                  <c:v>1806</c:v>
                </c:pt>
                <c:pt idx="957">
                  <c:v>1806</c:v>
                </c:pt>
                <c:pt idx="958">
                  <c:v>1806</c:v>
                </c:pt>
                <c:pt idx="959">
                  <c:v>1806</c:v>
                </c:pt>
                <c:pt idx="960">
                  <c:v>1806</c:v>
                </c:pt>
                <c:pt idx="961">
                  <c:v>1806</c:v>
                </c:pt>
                <c:pt idx="962">
                  <c:v>1807</c:v>
                </c:pt>
                <c:pt idx="963">
                  <c:v>1807</c:v>
                </c:pt>
                <c:pt idx="964">
                  <c:v>1807</c:v>
                </c:pt>
                <c:pt idx="965">
                  <c:v>1807</c:v>
                </c:pt>
                <c:pt idx="966">
                  <c:v>1807</c:v>
                </c:pt>
                <c:pt idx="967">
                  <c:v>1807</c:v>
                </c:pt>
                <c:pt idx="968">
                  <c:v>1807</c:v>
                </c:pt>
                <c:pt idx="969">
                  <c:v>1807</c:v>
                </c:pt>
                <c:pt idx="970">
                  <c:v>1807</c:v>
                </c:pt>
                <c:pt idx="971">
                  <c:v>1807</c:v>
                </c:pt>
                <c:pt idx="972">
                  <c:v>1807</c:v>
                </c:pt>
                <c:pt idx="973">
                  <c:v>1807</c:v>
                </c:pt>
                <c:pt idx="974">
                  <c:v>1808</c:v>
                </c:pt>
                <c:pt idx="975">
                  <c:v>1808</c:v>
                </c:pt>
                <c:pt idx="976">
                  <c:v>1808</c:v>
                </c:pt>
                <c:pt idx="977">
                  <c:v>1808</c:v>
                </c:pt>
                <c:pt idx="978">
                  <c:v>1808</c:v>
                </c:pt>
                <c:pt idx="979">
                  <c:v>1808</c:v>
                </c:pt>
                <c:pt idx="980">
                  <c:v>1808</c:v>
                </c:pt>
                <c:pt idx="981">
                  <c:v>1808</c:v>
                </c:pt>
                <c:pt idx="982">
                  <c:v>1808</c:v>
                </c:pt>
                <c:pt idx="983">
                  <c:v>1808</c:v>
                </c:pt>
                <c:pt idx="984">
                  <c:v>1808</c:v>
                </c:pt>
                <c:pt idx="985">
                  <c:v>1808</c:v>
                </c:pt>
                <c:pt idx="986">
                  <c:v>1809</c:v>
                </c:pt>
                <c:pt idx="987">
                  <c:v>1809</c:v>
                </c:pt>
                <c:pt idx="988">
                  <c:v>1809</c:v>
                </c:pt>
                <c:pt idx="989">
                  <c:v>1809</c:v>
                </c:pt>
                <c:pt idx="990">
                  <c:v>1809</c:v>
                </c:pt>
                <c:pt idx="991">
                  <c:v>1809</c:v>
                </c:pt>
                <c:pt idx="992">
                  <c:v>1809</c:v>
                </c:pt>
                <c:pt idx="993">
                  <c:v>1809</c:v>
                </c:pt>
                <c:pt idx="994">
                  <c:v>1809</c:v>
                </c:pt>
                <c:pt idx="995">
                  <c:v>1809</c:v>
                </c:pt>
                <c:pt idx="996">
                  <c:v>1809</c:v>
                </c:pt>
                <c:pt idx="997">
                  <c:v>1809</c:v>
                </c:pt>
                <c:pt idx="998">
                  <c:v>1810</c:v>
                </c:pt>
                <c:pt idx="999">
                  <c:v>1810</c:v>
                </c:pt>
                <c:pt idx="1000">
                  <c:v>1810</c:v>
                </c:pt>
                <c:pt idx="1001">
                  <c:v>1810</c:v>
                </c:pt>
                <c:pt idx="1002">
                  <c:v>1810</c:v>
                </c:pt>
                <c:pt idx="1003">
                  <c:v>1810</c:v>
                </c:pt>
                <c:pt idx="1004">
                  <c:v>1810</c:v>
                </c:pt>
                <c:pt idx="1005">
                  <c:v>1810</c:v>
                </c:pt>
                <c:pt idx="1006">
                  <c:v>1810</c:v>
                </c:pt>
                <c:pt idx="1007">
                  <c:v>1810</c:v>
                </c:pt>
                <c:pt idx="1008">
                  <c:v>1810</c:v>
                </c:pt>
                <c:pt idx="1009">
                  <c:v>1810</c:v>
                </c:pt>
                <c:pt idx="1010">
                  <c:v>1811</c:v>
                </c:pt>
                <c:pt idx="1011">
                  <c:v>1811</c:v>
                </c:pt>
                <c:pt idx="1012">
                  <c:v>1811</c:v>
                </c:pt>
                <c:pt idx="1013">
                  <c:v>1811</c:v>
                </c:pt>
                <c:pt idx="1014">
                  <c:v>1811</c:v>
                </c:pt>
                <c:pt idx="1015">
                  <c:v>1811</c:v>
                </c:pt>
                <c:pt idx="1016">
                  <c:v>1811</c:v>
                </c:pt>
                <c:pt idx="1017">
                  <c:v>1811</c:v>
                </c:pt>
                <c:pt idx="1018">
                  <c:v>1811</c:v>
                </c:pt>
                <c:pt idx="1019">
                  <c:v>1811</c:v>
                </c:pt>
                <c:pt idx="1020">
                  <c:v>1811</c:v>
                </c:pt>
                <c:pt idx="1021">
                  <c:v>1811</c:v>
                </c:pt>
                <c:pt idx="1022">
                  <c:v>1812</c:v>
                </c:pt>
                <c:pt idx="1023">
                  <c:v>1812</c:v>
                </c:pt>
                <c:pt idx="1024">
                  <c:v>1812</c:v>
                </c:pt>
                <c:pt idx="1025">
                  <c:v>1812</c:v>
                </c:pt>
                <c:pt idx="1026">
                  <c:v>1812</c:v>
                </c:pt>
                <c:pt idx="1027">
                  <c:v>1812</c:v>
                </c:pt>
                <c:pt idx="1028">
                  <c:v>1812</c:v>
                </c:pt>
                <c:pt idx="1029">
                  <c:v>1812</c:v>
                </c:pt>
                <c:pt idx="1030">
                  <c:v>1812</c:v>
                </c:pt>
                <c:pt idx="1031">
                  <c:v>1812</c:v>
                </c:pt>
                <c:pt idx="1032">
                  <c:v>1812</c:v>
                </c:pt>
                <c:pt idx="1033">
                  <c:v>1812</c:v>
                </c:pt>
                <c:pt idx="1034">
                  <c:v>1813</c:v>
                </c:pt>
                <c:pt idx="1035">
                  <c:v>1813</c:v>
                </c:pt>
                <c:pt idx="1036">
                  <c:v>1813</c:v>
                </c:pt>
                <c:pt idx="1037">
                  <c:v>1813</c:v>
                </c:pt>
                <c:pt idx="1038">
                  <c:v>1813</c:v>
                </c:pt>
                <c:pt idx="1039">
                  <c:v>1813</c:v>
                </c:pt>
                <c:pt idx="1040">
                  <c:v>1813</c:v>
                </c:pt>
                <c:pt idx="1041">
                  <c:v>1813</c:v>
                </c:pt>
                <c:pt idx="1042">
                  <c:v>1813</c:v>
                </c:pt>
                <c:pt idx="1043">
                  <c:v>1813</c:v>
                </c:pt>
                <c:pt idx="1044">
                  <c:v>1813</c:v>
                </c:pt>
                <c:pt idx="1045">
                  <c:v>1813</c:v>
                </c:pt>
                <c:pt idx="1046">
                  <c:v>1814</c:v>
                </c:pt>
                <c:pt idx="1047">
                  <c:v>1814</c:v>
                </c:pt>
                <c:pt idx="1048">
                  <c:v>1814</c:v>
                </c:pt>
                <c:pt idx="1049">
                  <c:v>1814</c:v>
                </c:pt>
                <c:pt idx="1050">
                  <c:v>1814</c:v>
                </c:pt>
                <c:pt idx="1051">
                  <c:v>1814</c:v>
                </c:pt>
                <c:pt idx="1052">
                  <c:v>1814</c:v>
                </c:pt>
                <c:pt idx="1053">
                  <c:v>1814</c:v>
                </c:pt>
                <c:pt idx="1054">
                  <c:v>1814</c:v>
                </c:pt>
                <c:pt idx="1055">
                  <c:v>1814</c:v>
                </c:pt>
                <c:pt idx="1056">
                  <c:v>1814</c:v>
                </c:pt>
                <c:pt idx="1057">
                  <c:v>1814</c:v>
                </c:pt>
                <c:pt idx="1058">
                  <c:v>1815</c:v>
                </c:pt>
                <c:pt idx="1059">
                  <c:v>1815</c:v>
                </c:pt>
                <c:pt idx="1060">
                  <c:v>1815</c:v>
                </c:pt>
                <c:pt idx="1061">
                  <c:v>1815</c:v>
                </c:pt>
                <c:pt idx="1062">
                  <c:v>1815</c:v>
                </c:pt>
                <c:pt idx="1063">
                  <c:v>1815</c:v>
                </c:pt>
                <c:pt idx="1064">
                  <c:v>1815</c:v>
                </c:pt>
                <c:pt idx="1065">
                  <c:v>1815</c:v>
                </c:pt>
                <c:pt idx="1066">
                  <c:v>1815</c:v>
                </c:pt>
                <c:pt idx="1067">
                  <c:v>1815</c:v>
                </c:pt>
                <c:pt idx="1068">
                  <c:v>1815</c:v>
                </c:pt>
                <c:pt idx="1069">
                  <c:v>1815</c:v>
                </c:pt>
                <c:pt idx="1070">
                  <c:v>1816</c:v>
                </c:pt>
                <c:pt idx="1071">
                  <c:v>1816</c:v>
                </c:pt>
                <c:pt idx="1072">
                  <c:v>1816</c:v>
                </c:pt>
                <c:pt idx="1073">
                  <c:v>1816</c:v>
                </c:pt>
                <c:pt idx="1074">
                  <c:v>1816</c:v>
                </c:pt>
                <c:pt idx="1075">
                  <c:v>1816</c:v>
                </c:pt>
                <c:pt idx="1076">
                  <c:v>1816</c:v>
                </c:pt>
                <c:pt idx="1077">
                  <c:v>1816</c:v>
                </c:pt>
                <c:pt idx="1078">
                  <c:v>1816</c:v>
                </c:pt>
                <c:pt idx="1079">
                  <c:v>1816</c:v>
                </c:pt>
                <c:pt idx="1080">
                  <c:v>1816</c:v>
                </c:pt>
                <c:pt idx="1081">
                  <c:v>1816</c:v>
                </c:pt>
                <c:pt idx="1082">
                  <c:v>1817</c:v>
                </c:pt>
                <c:pt idx="1083">
                  <c:v>1817</c:v>
                </c:pt>
                <c:pt idx="1084">
                  <c:v>1817</c:v>
                </c:pt>
                <c:pt idx="1085">
                  <c:v>1817</c:v>
                </c:pt>
                <c:pt idx="1086">
                  <c:v>1817</c:v>
                </c:pt>
                <c:pt idx="1087">
                  <c:v>1817</c:v>
                </c:pt>
                <c:pt idx="1088">
                  <c:v>1817</c:v>
                </c:pt>
                <c:pt idx="1089">
                  <c:v>1817</c:v>
                </c:pt>
                <c:pt idx="1090">
                  <c:v>1817</c:v>
                </c:pt>
                <c:pt idx="1091">
                  <c:v>1817</c:v>
                </c:pt>
                <c:pt idx="1092">
                  <c:v>1817</c:v>
                </c:pt>
                <c:pt idx="1093">
                  <c:v>1817</c:v>
                </c:pt>
                <c:pt idx="1094">
                  <c:v>1818</c:v>
                </c:pt>
                <c:pt idx="1095">
                  <c:v>1818</c:v>
                </c:pt>
                <c:pt idx="1096">
                  <c:v>1818</c:v>
                </c:pt>
                <c:pt idx="1097">
                  <c:v>1818</c:v>
                </c:pt>
                <c:pt idx="1098">
                  <c:v>1818</c:v>
                </c:pt>
                <c:pt idx="1099">
                  <c:v>1818</c:v>
                </c:pt>
                <c:pt idx="1100">
                  <c:v>1818</c:v>
                </c:pt>
                <c:pt idx="1101">
                  <c:v>1818</c:v>
                </c:pt>
                <c:pt idx="1102">
                  <c:v>1818</c:v>
                </c:pt>
                <c:pt idx="1103">
                  <c:v>1818</c:v>
                </c:pt>
                <c:pt idx="1104">
                  <c:v>1818</c:v>
                </c:pt>
                <c:pt idx="1105">
                  <c:v>1818</c:v>
                </c:pt>
                <c:pt idx="1106">
                  <c:v>1819</c:v>
                </c:pt>
                <c:pt idx="1107">
                  <c:v>1819</c:v>
                </c:pt>
                <c:pt idx="1108">
                  <c:v>1819</c:v>
                </c:pt>
                <c:pt idx="1109">
                  <c:v>1819</c:v>
                </c:pt>
                <c:pt idx="1110">
                  <c:v>1819</c:v>
                </c:pt>
                <c:pt idx="1111">
                  <c:v>1819</c:v>
                </c:pt>
                <c:pt idx="1112">
                  <c:v>1819</c:v>
                </c:pt>
                <c:pt idx="1113">
                  <c:v>1819</c:v>
                </c:pt>
                <c:pt idx="1114">
                  <c:v>1819</c:v>
                </c:pt>
                <c:pt idx="1115">
                  <c:v>1819</c:v>
                </c:pt>
                <c:pt idx="1116">
                  <c:v>1819</c:v>
                </c:pt>
                <c:pt idx="1117">
                  <c:v>1819</c:v>
                </c:pt>
                <c:pt idx="1118">
                  <c:v>1820</c:v>
                </c:pt>
                <c:pt idx="1119">
                  <c:v>1820</c:v>
                </c:pt>
                <c:pt idx="1120">
                  <c:v>1820</c:v>
                </c:pt>
                <c:pt idx="1121">
                  <c:v>1820</c:v>
                </c:pt>
                <c:pt idx="1122">
                  <c:v>1820</c:v>
                </c:pt>
                <c:pt idx="1123">
                  <c:v>1820</c:v>
                </c:pt>
                <c:pt idx="1124">
                  <c:v>1820</c:v>
                </c:pt>
                <c:pt idx="1125">
                  <c:v>1820</c:v>
                </c:pt>
                <c:pt idx="1126">
                  <c:v>1820</c:v>
                </c:pt>
                <c:pt idx="1127">
                  <c:v>1820</c:v>
                </c:pt>
                <c:pt idx="1128">
                  <c:v>1820</c:v>
                </c:pt>
                <c:pt idx="1129">
                  <c:v>1820</c:v>
                </c:pt>
                <c:pt idx="1130">
                  <c:v>1821</c:v>
                </c:pt>
                <c:pt idx="1131">
                  <c:v>1821</c:v>
                </c:pt>
                <c:pt idx="1132">
                  <c:v>1821</c:v>
                </c:pt>
                <c:pt idx="1133">
                  <c:v>1821</c:v>
                </c:pt>
                <c:pt idx="1134">
                  <c:v>1821</c:v>
                </c:pt>
                <c:pt idx="1135">
                  <c:v>1821</c:v>
                </c:pt>
                <c:pt idx="1136">
                  <c:v>1821</c:v>
                </c:pt>
                <c:pt idx="1137">
                  <c:v>1821</c:v>
                </c:pt>
                <c:pt idx="1138">
                  <c:v>1821</c:v>
                </c:pt>
                <c:pt idx="1139">
                  <c:v>1821</c:v>
                </c:pt>
                <c:pt idx="1140">
                  <c:v>1821</c:v>
                </c:pt>
                <c:pt idx="1141">
                  <c:v>1821</c:v>
                </c:pt>
                <c:pt idx="1142">
                  <c:v>1822</c:v>
                </c:pt>
                <c:pt idx="1143">
                  <c:v>1822</c:v>
                </c:pt>
                <c:pt idx="1144">
                  <c:v>1822</c:v>
                </c:pt>
                <c:pt idx="1145">
                  <c:v>1822</c:v>
                </c:pt>
                <c:pt idx="1146">
                  <c:v>1822</c:v>
                </c:pt>
                <c:pt idx="1147">
                  <c:v>1822</c:v>
                </c:pt>
                <c:pt idx="1148">
                  <c:v>1822</c:v>
                </c:pt>
                <c:pt idx="1149">
                  <c:v>1822</c:v>
                </c:pt>
                <c:pt idx="1150">
                  <c:v>1822</c:v>
                </c:pt>
                <c:pt idx="1151">
                  <c:v>1822</c:v>
                </c:pt>
                <c:pt idx="1152">
                  <c:v>1822</c:v>
                </c:pt>
                <c:pt idx="1153">
                  <c:v>1822</c:v>
                </c:pt>
                <c:pt idx="1154">
                  <c:v>1823</c:v>
                </c:pt>
                <c:pt idx="1155">
                  <c:v>1823</c:v>
                </c:pt>
                <c:pt idx="1156">
                  <c:v>1823</c:v>
                </c:pt>
                <c:pt idx="1157">
                  <c:v>1823</c:v>
                </c:pt>
                <c:pt idx="1158">
                  <c:v>1823</c:v>
                </c:pt>
                <c:pt idx="1159">
                  <c:v>1823</c:v>
                </c:pt>
                <c:pt idx="1160">
                  <c:v>1823</c:v>
                </c:pt>
                <c:pt idx="1161">
                  <c:v>1823</c:v>
                </c:pt>
                <c:pt idx="1162">
                  <c:v>1823</c:v>
                </c:pt>
                <c:pt idx="1163">
                  <c:v>1823</c:v>
                </c:pt>
                <c:pt idx="1164">
                  <c:v>1823</c:v>
                </c:pt>
                <c:pt idx="1165">
                  <c:v>1823</c:v>
                </c:pt>
                <c:pt idx="1166">
                  <c:v>1824</c:v>
                </c:pt>
                <c:pt idx="1167">
                  <c:v>1824</c:v>
                </c:pt>
                <c:pt idx="1168">
                  <c:v>1824</c:v>
                </c:pt>
              </c:numCache>
            </c:numRef>
          </c:cat>
          <c:val>
            <c:numRef>
              <c:f>'Monthly admissions'!$E$2:$E$1170</c:f>
              <c:numCache>
                <c:formatCode>General</c:formatCode>
                <c:ptCount val="1169"/>
                <c:pt idx="2" formatCode="0%">
                  <c:v>-0.3620689655172426</c:v>
                </c:pt>
                <c:pt idx="3" formatCode="0%">
                  <c:v>-0.30434782608695682</c:v>
                </c:pt>
                <c:pt idx="4" formatCode="0%">
                  <c:v>0.8039772727272726</c:v>
                </c:pt>
                <c:pt idx="5" formatCode="0%">
                  <c:v>2.6666666666666672E-2</c:v>
                </c:pt>
                <c:pt idx="6" formatCode="0%">
                  <c:v>-0.16445623342175095</c:v>
                </c:pt>
                <c:pt idx="7" formatCode="0%">
                  <c:v>3.4482758620689655E-2</c:v>
                </c:pt>
                <c:pt idx="8" formatCode="0%">
                  <c:v>-1.9607843137254902E-2</c:v>
                </c:pt>
                <c:pt idx="9" formatCode="0%">
                  <c:v>-0.15254237288135641</c:v>
                </c:pt>
                <c:pt idx="10" formatCode="0%">
                  <c:v>-7.4889867841409774E-2</c:v>
                </c:pt>
                <c:pt idx="11" formatCode="0%">
                  <c:v>4.2654028436018884E-2</c:v>
                </c:pt>
                <c:pt idx="12" formatCode="0%">
                  <c:v>0.12334801762114538</c:v>
                </c:pt>
                <c:pt idx="13" formatCode="0%">
                  <c:v>-0.27038626609442162</c:v>
                </c:pt>
                <c:pt idx="14" formatCode="0%">
                  <c:v>0.12000000000000002</c:v>
                </c:pt>
                <c:pt idx="15" formatCode="0%">
                  <c:v>-4.3824701195219182E-2</c:v>
                </c:pt>
                <c:pt idx="16" formatCode="0%">
                  <c:v>0.15094339622641556</c:v>
                </c:pt>
                <c:pt idx="17" formatCode="0%">
                  <c:v>-4.4117647058823692E-2</c:v>
                </c:pt>
                <c:pt idx="18" formatCode="0%">
                  <c:v>-0.1637630662020908</c:v>
                </c:pt>
                <c:pt idx="19" formatCode="0%">
                  <c:v>0.15808823529411792</c:v>
                </c:pt>
                <c:pt idx="20" formatCode="0%">
                  <c:v>0.19318181818181818</c:v>
                </c:pt>
                <c:pt idx="21" formatCode="0%">
                  <c:v>-0.15441176470588241</c:v>
                </c:pt>
                <c:pt idx="22" formatCode="0%">
                  <c:v>-5.9829059829059783E-2</c:v>
                </c:pt>
                <c:pt idx="23" formatCode="0%">
                  <c:v>0.17647058823529421</c:v>
                </c:pt>
                <c:pt idx="24" formatCode="0%">
                  <c:v>-0.5078740157480317</c:v>
                </c:pt>
                <c:pt idx="25" formatCode="0%">
                  <c:v>0.19217081850533788</c:v>
                </c:pt>
                <c:pt idx="26" formatCode="0%">
                  <c:v>4.0268456375838896E-2</c:v>
                </c:pt>
                <c:pt idx="27" formatCode="0%">
                  <c:v>0.11285266457680256</c:v>
                </c:pt>
                <c:pt idx="28" formatCode="0%">
                  <c:v>0.15506329113924086</c:v>
                </c:pt>
                <c:pt idx="29" formatCode="0%">
                  <c:v>-0.28792569659442774</c:v>
                </c:pt>
                <c:pt idx="30" formatCode="0%">
                  <c:v>-3.1152647975078397E-3</c:v>
                </c:pt>
                <c:pt idx="31" formatCode="0%">
                  <c:v>0.14238410596026493</c:v>
                </c:pt>
                <c:pt idx="32" formatCode="0%">
                  <c:v>8.8328075709779422E-2</c:v>
                </c:pt>
                <c:pt idx="33" formatCode="0%">
                  <c:v>-0.14556962025316458</c:v>
                </c:pt>
                <c:pt idx="34" formatCode="0%">
                  <c:v>-2.5559105431309976E-2</c:v>
                </c:pt>
                <c:pt idx="35" formatCode="0%">
                  <c:v>-4.8338368580060388E-2</c:v>
                </c:pt>
                <c:pt idx="36" formatCode="0%">
                  <c:v>-6.5155807365439009E-2</c:v>
                </c:pt>
                <c:pt idx="37" formatCode="0%">
                  <c:v>0.1507936507936509</c:v>
                </c:pt>
                <c:pt idx="38" formatCode="0%">
                  <c:v>-3.5532994923857836E-2</c:v>
                </c:pt>
                <c:pt idx="39" formatCode="0%">
                  <c:v>1.1764705882352964E-2</c:v>
                </c:pt>
                <c:pt idx="40" formatCode="0%">
                  <c:v>-0.11036036036036016</c:v>
                </c:pt>
                <c:pt idx="41" formatCode="0%">
                  <c:v>0.10478359908883841</c:v>
                </c:pt>
                <c:pt idx="42" formatCode="0%">
                  <c:v>0.22401847575057746</c:v>
                </c:pt>
                <c:pt idx="43" formatCode="0%">
                  <c:v>-0.1277641277641279</c:v>
                </c:pt>
                <c:pt idx="44" formatCode="0%">
                  <c:v>2.0408163265306048E-2</c:v>
                </c:pt>
                <c:pt idx="45" formatCode="0%">
                  <c:v>-0.26592797783933586</c:v>
                </c:pt>
                <c:pt idx="46" formatCode="0%">
                  <c:v>0.12637362637362609</c:v>
                </c:pt>
                <c:pt idx="47" formatCode="0%">
                  <c:v>5.3370786516853889E-2</c:v>
                </c:pt>
                <c:pt idx="48" formatCode="0%">
                  <c:v>6.6282420749279453E-2</c:v>
                </c:pt>
                <c:pt idx="49" formatCode="0%">
                  <c:v>8.6792452830188674E-2</c:v>
                </c:pt>
                <c:pt idx="50" formatCode="0%">
                  <c:v>-0.30526315789473685</c:v>
                </c:pt>
                <c:pt idx="132" formatCode="0%">
                  <c:v>7.3825503355704702E-2</c:v>
                </c:pt>
                <c:pt idx="133" formatCode="0%">
                  <c:v>9.1743119266055009E-2</c:v>
                </c:pt>
                <c:pt idx="134" formatCode="0%">
                  <c:v>-0.16161616161616171</c:v>
                </c:pt>
                <c:pt idx="135" formatCode="0%">
                  <c:v>4.7008547008547084E-2</c:v>
                </c:pt>
                <c:pt idx="136" formatCode="0%">
                  <c:v>-0.1238317757009347</c:v>
                </c:pt>
                <c:pt idx="137" formatCode="0%">
                  <c:v>0.10978520286396207</c:v>
                </c:pt>
                <c:pt idx="138" formatCode="0%">
                  <c:v>-2.525252525252561E-3</c:v>
                </c:pt>
                <c:pt idx="139" formatCode="0%">
                  <c:v>-6.8010075566750691E-2</c:v>
                </c:pt>
                <c:pt idx="140" formatCode="0%">
                  <c:v>-4.0920716112532014E-2</c:v>
                </c:pt>
                <c:pt idx="141" formatCode="0%">
                  <c:v>-9.3078758949880727E-2</c:v>
                </c:pt>
                <c:pt idx="142" formatCode="0%">
                  <c:v>-5.0218340611353662E-2</c:v>
                </c:pt>
                <c:pt idx="143" formatCode="0%">
                  <c:v>0.10995850622406615</c:v>
                </c:pt>
                <c:pt idx="144" formatCode="0%">
                  <c:v>0.14141414141414174</c:v>
                </c:pt>
                <c:pt idx="145" formatCode="0%">
                  <c:v>1.0204081632653085E-2</c:v>
                </c:pt>
                <c:pt idx="146" formatCode="0%">
                  <c:v>-4.7109207708779487E-2</c:v>
                </c:pt>
                <c:pt idx="147" formatCode="0%">
                  <c:v>-3.7558685446009432E-2</c:v>
                </c:pt>
                <c:pt idx="148" formatCode="0%">
                  <c:v>8.2474226804123682E-2</c:v>
                </c:pt>
                <c:pt idx="149" formatCode="0%">
                  <c:v>-2.9649595687331602E-2</c:v>
                </c:pt>
                <c:pt idx="150" formatCode="0%">
                  <c:v>-0.12356321839080453</c:v>
                </c:pt>
                <c:pt idx="151" formatCode="0%">
                  <c:v>7.1428571428571383E-2</c:v>
                </c:pt>
                <c:pt idx="152" formatCode="0%">
                  <c:v>-0.16430594900849851</c:v>
                </c:pt>
                <c:pt idx="153" formatCode="0%">
                  <c:v>-2.7027027027027094E-2</c:v>
                </c:pt>
                <c:pt idx="154" formatCode="0%">
                  <c:v>0.12658227848101269</c:v>
                </c:pt>
                <c:pt idx="155" formatCode="0%">
                  <c:v>-6.2500000000000028E-2</c:v>
                </c:pt>
                <c:pt idx="156" formatCode="0%">
                  <c:v>-4.3392504930966705E-2</c:v>
                </c:pt>
                <c:pt idx="157" formatCode="0%">
                  <c:v>-0.20634920634920659</c:v>
                </c:pt>
                <c:pt idx="158" formatCode="0%">
                  <c:v>0.65650406504065029</c:v>
                </c:pt>
                <c:pt idx="159" formatCode="0%">
                  <c:v>-3.5874439461883442E-2</c:v>
                </c:pt>
                <c:pt idx="160" formatCode="0%">
                  <c:v>-0.25170068027210885</c:v>
                </c:pt>
                <c:pt idx="161" formatCode="0%">
                  <c:v>-0.23192771084337371</c:v>
                </c:pt>
                <c:pt idx="162" formatCode="0%">
                  <c:v>0.21753246753246813</c:v>
                </c:pt>
                <c:pt idx="163" formatCode="0%">
                  <c:v>-8.7837837837837884E-2</c:v>
                </c:pt>
                <c:pt idx="164" formatCode="0%">
                  <c:v>-3.125E-2</c:v>
                </c:pt>
                <c:pt idx="165" formatCode="0%">
                  <c:v>-0.23728813559322084</c:v>
                </c:pt>
                <c:pt idx="166" formatCode="0%">
                  <c:v>-2.8497409326424916E-2</c:v>
                </c:pt>
                <c:pt idx="167" formatCode="0%">
                  <c:v>0.22747747747747782</c:v>
                </c:pt>
                <c:pt idx="168" formatCode="0%">
                  <c:v>-0.12244897959183668</c:v>
                </c:pt>
                <c:pt idx="169" formatCode="0%">
                  <c:v>0.14942528735632235</c:v>
                </c:pt>
                <c:pt idx="170" formatCode="0%">
                  <c:v>2.4590163934426278E-2</c:v>
                </c:pt>
                <c:pt idx="171" formatCode="0%">
                  <c:v>6.1507936507936636E-2</c:v>
                </c:pt>
                <c:pt idx="172" formatCode="0%">
                  <c:v>-0.21052631578947395</c:v>
                </c:pt>
                <c:pt idx="173" formatCode="0%">
                  <c:v>0.13333333333333341</c:v>
                </c:pt>
                <c:pt idx="174" formatCode="0%">
                  <c:v>8.5918854415274498E-2</c:v>
                </c:pt>
                <c:pt idx="175" formatCode="0%">
                  <c:v>-0.11556603773584914</c:v>
                </c:pt>
                <c:pt idx="176" formatCode="0%">
                  <c:v>-0.12037037037037043</c:v>
                </c:pt>
                <c:pt idx="177" formatCode="0%">
                  <c:v>-0.13978494623655913</c:v>
                </c:pt>
                <c:pt idx="178" formatCode="0%">
                  <c:v>9.1269841269841306E-2</c:v>
                </c:pt>
                <c:pt idx="179" formatCode="0%">
                  <c:v>0.15887850467289721</c:v>
                </c:pt>
                <c:pt idx="180" formatCode="0%">
                  <c:v>3.6363636363636362E-2</c:v>
                </c:pt>
                <c:pt idx="181" formatCode="0%">
                  <c:v>4.6966731898238905E-2</c:v>
                </c:pt>
                <c:pt idx="182" formatCode="0%">
                  <c:v>2.8138528138528067E-2</c:v>
                </c:pt>
                <c:pt idx="183" formatCode="0%">
                  <c:v>-0.1466346153846152</c:v>
                </c:pt>
                <c:pt idx="184" formatCode="0%">
                  <c:v>-4.0920716112532014E-2</c:v>
                </c:pt>
                <c:pt idx="185" formatCode="0%">
                  <c:v>-3.4090909090909186E-2</c:v>
                </c:pt>
                <c:pt idx="186" formatCode="0%">
                  <c:v>0.11413043478260879</c:v>
                </c:pt>
                <c:pt idx="187" formatCode="0%">
                  <c:v>-0.24324324324324351</c:v>
                </c:pt>
                <c:pt idx="188" formatCode="0%">
                  <c:v>0.12113402061855698</c:v>
                </c:pt>
                <c:pt idx="189" formatCode="0%">
                  <c:v>4.6195652173913117E-2</c:v>
                </c:pt>
                <c:pt idx="190" formatCode="0%">
                  <c:v>8.5858585858585815E-2</c:v>
                </c:pt>
                <c:pt idx="191" formatCode="0%">
                  <c:v>-0.25659472422062357</c:v>
                </c:pt>
                <c:pt idx="192" formatCode="0%">
                  <c:v>-1.1764705882352964E-2</c:v>
                </c:pt>
                <c:pt idx="193" formatCode="0%">
                  <c:v>0.36708860759493761</c:v>
                </c:pt>
                <c:pt idx="194" formatCode="0%">
                  <c:v>-1.1627906976744165E-2</c:v>
                </c:pt>
                <c:pt idx="195" formatCode="0%">
                  <c:v>-0.33014354066985696</c:v>
                </c:pt>
                <c:pt idx="196" formatCode="0%">
                  <c:v>0.31793478260869623</c:v>
                </c:pt>
                <c:pt idx="197" formatCode="0%">
                  <c:v>9.0909090909091064E-2</c:v>
                </c:pt>
                <c:pt idx="198" formatCode="0%">
                  <c:v>-0.17142857142857137</c:v>
                </c:pt>
                <c:pt idx="199" formatCode="0%">
                  <c:v>-0.26332288401253967</c:v>
                </c:pt>
                <c:pt idx="200" formatCode="0%">
                  <c:v>0.14114114114114151</c:v>
                </c:pt>
                <c:pt idx="201" formatCode="0%">
                  <c:v>-9.5890410958904146E-2</c:v>
                </c:pt>
                <c:pt idx="202" formatCode="0%">
                  <c:v>9.1370558375634556E-2</c:v>
                </c:pt>
                <c:pt idx="203" formatCode="0%">
                  <c:v>0.11662531017369746</c:v>
                </c:pt>
                <c:pt idx="204" formatCode="0%">
                  <c:v>-0.11627906976744186</c:v>
                </c:pt>
                <c:pt idx="205" formatCode="0%">
                  <c:v>5.9850374064837904E-2</c:v>
                </c:pt>
                <c:pt idx="206" formatCode="0%">
                  <c:v>0.27747252747252782</c:v>
                </c:pt>
                <c:pt idx="207" formatCode="0%">
                  <c:v>-0.18103448275862102</c:v>
                </c:pt>
                <c:pt idx="208" formatCode="0%">
                  <c:v>-0.15064102564102574</c:v>
                </c:pt>
                <c:pt idx="209" formatCode="0%">
                  <c:v>0.1111111111111111</c:v>
                </c:pt>
                <c:pt idx="210" formatCode="0%">
                  <c:v>-5.7692307692307723E-2</c:v>
                </c:pt>
                <c:pt idx="211" formatCode="0%">
                  <c:v>5.3719008264462777E-2</c:v>
                </c:pt>
                <c:pt idx="212" formatCode="0%">
                  <c:v>-4.0816326530612346E-2</c:v>
                </c:pt>
                <c:pt idx="213" formatCode="0%">
                  <c:v>-0.3164062500000005</c:v>
                </c:pt>
                <c:pt idx="214" formatCode="0%">
                  <c:v>0.13309352517985587</c:v>
                </c:pt>
                <c:pt idx="215" formatCode="0%">
                  <c:v>-2.2801302931596126E-2</c:v>
                </c:pt>
                <c:pt idx="216" formatCode="0%">
                  <c:v>3.1073446327683708E-2</c:v>
                </c:pt>
                <c:pt idx="217" formatCode="0%">
                  <c:v>5.5555555555555462E-2</c:v>
                </c:pt>
                <c:pt idx="218" formatCode="0%">
                  <c:v>0.16147308781869699</c:v>
                </c:pt>
                <c:pt idx="219" formatCode="0%">
                  <c:v>3.9156626506024007E-2</c:v>
                </c:pt>
                <c:pt idx="220" formatCode="0%">
                  <c:v>-0.11666666666666672</c:v>
                </c:pt>
                <c:pt idx="221" formatCode="0%">
                  <c:v>-0.10958904109589039</c:v>
                </c:pt>
                <c:pt idx="222" formatCode="0%">
                  <c:v>-0.17910447761194034</c:v>
                </c:pt>
                <c:pt idx="223" formatCode="0%">
                  <c:v>0.41221374045801529</c:v>
                </c:pt>
                <c:pt idx="224" formatCode="0%">
                  <c:v>-0.19064748201438872</c:v>
                </c:pt>
                <c:pt idx="225" formatCode="0%">
                  <c:v>-0.18402777777777779</c:v>
                </c:pt>
                <c:pt idx="226" formatCode="0%">
                  <c:v>0.17241379310344856</c:v>
                </c:pt>
                <c:pt idx="227" formatCode="0%">
                  <c:v>-0.17933130699088143</c:v>
                </c:pt>
                <c:pt idx="228" formatCode="0%">
                  <c:v>2.9810298102981071E-2</c:v>
                </c:pt>
                <c:pt idx="229" formatCode="0%">
                  <c:v>6.0606060606060566E-2</c:v>
                </c:pt>
                <c:pt idx="230" formatCode="0%">
                  <c:v>3.8186157517899805E-2</c:v>
                </c:pt>
                <c:pt idx="231" formatCode="0%">
                  <c:v>0.15571776155717806</c:v>
                </c:pt>
                <c:pt idx="232" formatCode="0%">
                  <c:v>1.0498687664041956E-2</c:v>
                </c:pt>
                <c:pt idx="233" formatCode="0%">
                  <c:v>-7.3569482288828411E-2</c:v>
                </c:pt>
                <c:pt idx="234" formatCode="0%">
                  <c:v>-0.21052631578947401</c:v>
                </c:pt>
                <c:pt idx="235" formatCode="0%">
                  <c:v>9.2814371257485095E-2</c:v>
                </c:pt>
                <c:pt idx="236" formatCode="0%">
                  <c:v>2.8653295128940296E-3</c:v>
                </c:pt>
                <c:pt idx="237" formatCode="0%">
                  <c:v>-0.11082474226804133</c:v>
                </c:pt>
                <c:pt idx="238" formatCode="0%">
                  <c:v>7.7922077922077934E-2</c:v>
                </c:pt>
                <c:pt idx="239" formatCode="0%">
                  <c:v>0.22047244094488183</c:v>
                </c:pt>
                <c:pt idx="240" formatCode="0%">
                  <c:v>-8.6161879895561302E-2</c:v>
                </c:pt>
                <c:pt idx="241" formatCode="0%">
                  <c:v>-0.10569105691056928</c:v>
                </c:pt>
                <c:pt idx="242" formatCode="0%">
                  <c:v>5.6547619047619013E-2</c:v>
                </c:pt>
                <c:pt idx="243" formatCode="0%">
                  <c:v>0.1165048543689322</c:v>
                </c:pt>
                <c:pt idx="244" formatCode="0%">
                  <c:v>3.0927835051546351E-2</c:v>
                </c:pt>
                <c:pt idx="245" formatCode="0%">
                  <c:v>-0.26621160409556316</c:v>
                </c:pt>
                <c:pt idx="246" formatCode="0%">
                  <c:v>-0.17241379310344856</c:v>
                </c:pt>
                <c:pt idx="247" formatCode="0%">
                  <c:v>0.29432624113475292</c:v>
                </c:pt>
                <c:pt idx="248" formatCode="0%">
                  <c:v>-3.7900874635568432E-2</c:v>
                </c:pt>
                <c:pt idx="249" formatCode="0%">
                  <c:v>-0.33503836317135638</c:v>
                </c:pt>
                <c:pt idx="250" formatCode="0%">
                  <c:v>0.22352941176470589</c:v>
                </c:pt>
                <c:pt idx="251" formatCode="0%">
                  <c:v>7.3825503355704633E-2</c:v>
                </c:pt>
                <c:pt idx="252" formatCode="0%">
                  <c:v>9.8562628336755748E-2</c:v>
                </c:pt>
                <c:pt idx="253" formatCode="0%">
                  <c:v>-4.3478260869565223E-2</c:v>
                </c:pt>
                <c:pt idx="254" formatCode="0%">
                  <c:v>9.7852028639618227E-2</c:v>
                </c:pt>
                <c:pt idx="255" formatCode="0%">
                  <c:v>9.686609686609704E-2</c:v>
                </c:pt>
                <c:pt idx="256" formatCode="0%">
                  <c:v>-9.8360655737704944E-2</c:v>
                </c:pt>
                <c:pt idx="257" formatCode="0%">
                  <c:v>-0.28832116788321244</c:v>
                </c:pt>
                <c:pt idx="258" formatCode="0%">
                  <c:v>-0.18604651162790725</c:v>
                </c:pt>
                <c:pt idx="259" formatCode="0%">
                  <c:v>0.10507246376811608</c:v>
                </c:pt>
                <c:pt idx="260" formatCode="0%">
                  <c:v>-6.5146579804560107E-3</c:v>
                </c:pt>
                <c:pt idx="261" formatCode="0%">
                  <c:v>1.1080332409972261E-2</c:v>
                </c:pt>
                <c:pt idx="262" formatCode="0%">
                  <c:v>-5.9139784946236833E-2</c:v>
                </c:pt>
                <c:pt idx="263" formatCode="0%">
                  <c:v>0.29032258064516187</c:v>
                </c:pt>
                <c:pt idx="264" formatCode="0%">
                  <c:v>-9.5477386934673364E-2</c:v>
                </c:pt>
                <c:pt idx="265" formatCode="0%">
                  <c:v>-0.2506142506142508</c:v>
                </c:pt>
                <c:pt idx="266" formatCode="0%">
                  <c:v>0.23750000000000004</c:v>
                </c:pt>
                <c:pt idx="267" formatCode="0%">
                  <c:v>3.1331592689295203E-2</c:v>
                </c:pt>
                <c:pt idx="268" formatCode="0%">
                  <c:v>0.16187989556135779</c:v>
                </c:pt>
                <c:pt idx="269" formatCode="0%">
                  <c:v>-0.20749279538904924</c:v>
                </c:pt>
                <c:pt idx="270" formatCode="0%">
                  <c:v>-7.0121951219512119E-2</c:v>
                </c:pt>
                <c:pt idx="271" formatCode="0%">
                  <c:v>9.6153846153846732E-3</c:v>
                </c:pt>
                <c:pt idx="272" formatCode="0%">
                  <c:v>-0.12023460410557205</c:v>
                </c:pt>
                <c:pt idx="273" formatCode="0%">
                  <c:v>1.1080332409972261E-2</c:v>
                </c:pt>
                <c:pt idx="274" formatCode="0%">
                  <c:v>7.6923076923076927E-2</c:v>
                </c:pt>
                <c:pt idx="275" formatCode="0%">
                  <c:v>-5.8139534883720999E-2</c:v>
                </c:pt>
                <c:pt idx="276" formatCode="0%">
                  <c:v>-2.169197396963161E-3</c:v>
                </c:pt>
                <c:pt idx="277" formatCode="0%">
                  <c:v>0.1312217194570135</c:v>
                </c:pt>
                <c:pt idx="278" formatCode="0%">
                  <c:v>0.18451025056947662</c:v>
                </c:pt>
                <c:pt idx="279" formatCode="0%">
                  <c:v>-0.21497584541062825</c:v>
                </c:pt>
                <c:pt idx="280" formatCode="0%">
                  <c:v>2.362204724409445E-2</c:v>
                </c:pt>
                <c:pt idx="281" formatCode="0%">
                  <c:v>-5.934718100890299E-3</c:v>
                </c:pt>
                <c:pt idx="282" formatCode="0%">
                  <c:v>-7.2022160664819979E-2</c:v>
                </c:pt>
                <c:pt idx="283" formatCode="0%">
                  <c:v>-0.12280701754385973</c:v>
                </c:pt>
                <c:pt idx="284" formatCode="0%">
                  <c:v>0.19623655913978486</c:v>
                </c:pt>
                <c:pt idx="285" formatCode="0%">
                  <c:v>-0.30094786729857892</c:v>
                </c:pt>
                <c:pt idx="286" formatCode="0%">
                  <c:v>-4.106776180698218E-3</c:v>
                </c:pt>
                <c:pt idx="287" formatCode="0%">
                  <c:v>0.21369294605809144</c:v>
                </c:pt>
                <c:pt idx="288" formatCode="0%">
                  <c:v>0.16387337057728121</c:v>
                </c:pt>
                <c:pt idx="289" formatCode="0%">
                  <c:v>-0.1923076923076924</c:v>
                </c:pt>
                <c:pt idx="290" formatCode="0%">
                  <c:v>0.23644251626898038</c:v>
                </c:pt>
                <c:pt idx="291" formatCode="0%">
                  <c:v>-1.9607843137254843E-2</c:v>
                </c:pt>
                <c:pt idx="292" formatCode="0%">
                  <c:v>-0.23884514435695564</c:v>
                </c:pt>
                <c:pt idx="293" formatCode="0%">
                  <c:v>6.8249258160237275E-2</c:v>
                </c:pt>
                <c:pt idx="294" formatCode="0%">
                  <c:v>-9.2356687898089165E-2</c:v>
                </c:pt>
                <c:pt idx="295" formatCode="0%">
                  <c:v>0.11464968152866246</c:v>
                </c:pt>
                <c:pt idx="296" formatCode="0%">
                  <c:v>-6.8627450980392204E-2</c:v>
                </c:pt>
                <c:pt idx="297" formatCode="0%">
                  <c:v>-0.14201183431952671</c:v>
                </c:pt>
                <c:pt idx="298" formatCode="0%">
                  <c:v>-5.6047197640117952E-2</c:v>
                </c:pt>
                <c:pt idx="299" formatCode="0%">
                  <c:v>0.25</c:v>
                </c:pt>
                <c:pt idx="300" formatCode="0%">
                  <c:v>-4.3126684636118767E-2</c:v>
                </c:pt>
                <c:pt idx="301" formatCode="0%">
                  <c:v>-1.0695187165775367E-2</c:v>
                </c:pt>
                <c:pt idx="302" formatCode="0%">
                  <c:v>5.4913294797687917E-2</c:v>
                </c:pt>
                <c:pt idx="303" formatCode="0%">
                  <c:v>2.1341463414634242E-2</c:v>
                </c:pt>
                <c:pt idx="304" formatCode="0%">
                  <c:v>1.6666666666666694E-2</c:v>
                </c:pt>
                <c:pt idx="305" formatCode="0%">
                  <c:v>-3.2846715328467196E-2</c:v>
                </c:pt>
                <c:pt idx="306" formatCode="0%">
                  <c:v>-9.4488188976377882E-2</c:v>
                </c:pt>
                <c:pt idx="307" formatCode="0%">
                  <c:v>1.7316017316017267E-2</c:v>
                </c:pt>
                <c:pt idx="308" formatCode="0%">
                  <c:v>0.11374407582938389</c:v>
                </c:pt>
                <c:pt idx="309" formatCode="0%">
                  <c:v>-0.19831223628691991</c:v>
                </c:pt>
                <c:pt idx="310" formatCode="0%">
                  <c:v>-0.35797665369649856</c:v>
                </c:pt>
                <c:pt idx="311" formatCode="0%">
                  <c:v>0.31386861313868719</c:v>
                </c:pt>
                <c:pt idx="312" formatCode="0%">
                  <c:v>4.0372670807453458E-2</c:v>
                </c:pt>
                <c:pt idx="313" formatCode="0%">
                  <c:v>-0.13746630727762843</c:v>
                </c:pt>
                <c:pt idx="314" formatCode="0%">
                  <c:v>0.16847826086956541</c:v>
                </c:pt>
                <c:pt idx="315" formatCode="0%">
                  <c:v>0.14525139664804479</c:v>
                </c:pt>
                <c:pt idx="316" formatCode="0%">
                  <c:v>-2.8901734104046653E-3</c:v>
                </c:pt>
                <c:pt idx="317" formatCode="0%">
                  <c:v>-6.8627450980392204E-2</c:v>
                </c:pt>
                <c:pt idx="318" formatCode="0%">
                  <c:v>-5.1094890510948912E-2</c:v>
                </c:pt>
                <c:pt idx="319" formatCode="0%">
                  <c:v>-0.16363636363636386</c:v>
                </c:pt>
                <c:pt idx="320" formatCode="0%">
                  <c:v>-7.0631970260222998E-2</c:v>
                </c:pt>
                <c:pt idx="321" formatCode="0%">
                  <c:v>0.19047619047619094</c:v>
                </c:pt>
                <c:pt idx="322" formatCode="0%">
                  <c:v>-0.24107142857142896</c:v>
                </c:pt>
                <c:pt idx="323" formatCode="0%">
                  <c:v>0.1</c:v>
                </c:pt>
                <c:pt idx="324" formatCode="0%">
                  <c:v>0.18279569892473121</c:v>
                </c:pt>
                <c:pt idx="325" formatCode="0%">
                  <c:v>-0.22705314009661834</c:v>
                </c:pt>
                <c:pt idx="326" formatCode="0%">
                  <c:v>0.14143920595533546</c:v>
                </c:pt>
                <c:pt idx="327" formatCode="0%">
                  <c:v>0.26016260162601634</c:v>
                </c:pt>
                <c:pt idx="328" formatCode="0%">
                  <c:v>-4.6242774566473945E-2</c:v>
                </c:pt>
                <c:pt idx="329" formatCode="0%">
                  <c:v>-0.12903225806451613</c:v>
                </c:pt>
                <c:pt idx="330" formatCode="0%">
                  <c:v>-0.25454545454545424</c:v>
                </c:pt>
                <c:pt idx="331" formatCode="0%">
                  <c:v>9.8039215686274508E-2</c:v>
                </c:pt>
                <c:pt idx="332" formatCode="0%">
                  <c:v>0.14173228346456729</c:v>
                </c:pt>
                <c:pt idx="333" formatCode="0%">
                  <c:v>-0.21501706484641681</c:v>
                </c:pt>
                <c:pt idx="334" formatCode="0%">
                  <c:v>-0.1225165562913907</c:v>
                </c:pt>
                <c:pt idx="335" formatCode="0%">
                  <c:v>0.3605442176870754</c:v>
                </c:pt>
                <c:pt idx="336" formatCode="0%">
                  <c:v>1.2461059190031126E-2</c:v>
                </c:pt>
                <c:pt idx="337" formatCode="0%">
                  <c:v>-0.26470588235294168</c:v>
                </c:pt>
                <c:pt idx="338" formatCode="0%">
                  <c:v>8.6309523809523739E-2</c:v>
                </c:pt>
                <c:pt idx="339" formatCode="0%">
                  <c:v>0.12852664576802514</c:v>
                </c:pt>
                <c:pt idx="340" formatCode="0%">
                  <c:v>0.21405750798722067</c:v>
                </c:pt>
                <c:pt idx="341" formatCode="0%">
                  <c:v>-0.15492957746478869</c:v>
                </c:pt>
                <c:pt idx="342" formatCode="0%">
                  <c:v>-0.19117647058823528</c:v>
                </c:pt>
                <c:pt idx="343" formatCode="0%">
                  <c:v>-0.12698412698412695</c:v>
                </c:pt>
                <c:pt idx="344" formatCode="0%">
                  <c:v>0.14942528735632235</c:v>
                </c:pt>
                <c:pt idx="345" formatCode="0%">
                  <c:v>-1.4084507042253483E-2</c:v>
                </c:pt>
                <c:pt idx="346" formatCode="0%">
                  <c:v>-0.10094637223974758</c:v>
                </c:pt>
                <c:pt idx="347" formatCode="0%">
                  <c:v>6.0060060060060918E-3</c:v>
                </c:pt>
                <c:pt idx="348" formatCode="0%">
                  <c:v>8.1460674157303334E-2</c:v>
                </c:pt>
                <c:pt idx="349" formatCode="0%">
                  <c:v>0.11111111111111102</c:v>
                </c:pt>
                <c:pt idx="350" formatCode="0%">
                  <c:v>0.13180515759312347</c:v>
                </c:pt>
                <c:pt idx="351" formatCode="0%">
                  <c:v>-0.34250764525993888</c:v>
                </c:pt>
                <c:pt idx="352" formatCode="0%">
                  <c:v>0.18971061093247613</c:v>
                </c:pt>
                <c:pt idx="353" formatCode="0%">
                  <c:v>-2.1352313167259874E-2</c:v>
                </c:pt>
                <c:pt idx="354" formatCode="0%">
                  <c:v>4.5296167247386866E-2</c:v>
                </c:pt>
                <c:pt idx="355" formatCode="0%">
                  <c:v>-8.5820895522388321E-2</c:v>
                </c:pt>
                <c:pt idx="356" formatCode="0%">
                  <c:v>-2.3904382470119629E-2</c:v>
                </c:pt>
                <c:pt idx="357" formatCode="0%">
                  <c:v>0.1</c:v>
                </c:pt>
                <c:pt idx="358" formatCode="0%">
                  <c:v>-0.27480916030534408</c:v>
                </c:pt>
                <c:pt idx="359" formatCode="0%">
                  <c:v>7.2727272727272724E-2</c:v>
                </c:pt>
                <c:pt idx="360" formatCode="0%">
                  <c:v>-1.294498381877018E-2</c:v>
                </c:pt>
                <c:pt idx="361" formatCode="0%">
                  <c:v>-6.9069069069068983E-2</c:v>
                </c:pt>
                <c:pt idx="362" formatCode="0%">
                  <c:v>0.30882352941176516</c:v>
                </c:pt>
                <c:pt idx="363" formatCode="0%">
                  <c:v>-7.1856287425149781E-2</c:v>
                </c:pt>
                <c:pt idx="364" formatCode="0%">
                  <c:v>-6.0240963855422635E-3</c:v>
                </c:pt>
                <c:pt idx="365" formatCode="0%">
                  <c:v>-9.8360655737704944E-2</c:v>
                </c:pt>
                <c:pt idx="366" formatCode="0%">
                  <c:v>-4.7619047619047623E-2</c:v>
                </c:pt>
                <c:pt idx="367" formatCode="0%">
                  <c:v>1.6393442622950821E-2</c:v>
                </c:pt>
                <c:pt idx="368" formatCode="0%">
                  <c:v>0.13924050632911386</c:v>
                </c:pt>
                <c:pt idx="369" formatCode="0%">
                  <c:v>-0.18367346938775503</c:v>
                </c:pt>
                <c:pt idx="370" formatCode="0%">
                  <c:v>-8.0779944289693567E-2</c:v>
                </c:pt>
                <c:pt idx="371" formatCode="0%">
                  <c:v>0.21169916434540423</c:v>
                </c:pt>
                <c:pt idx="372" formatCode="0%">
                  <c:v>2.6315789473684216E-2</c:v>
                </c:pt>
                <c:pt idx="373" formatCode="0%">
                  <c:v>-6.25E-2</c:v>
                </c:pt>
                <c:pt idx="374" formatCode="0%">
                  <c:v>4.6195652173913117E-2</c:v>
                </c:pt>
                <c:pt idx="375" formatCode="0%">
                  <c:v>2.0408163265306211E-2</c:v>
                </c:pt>
                <c:pt idx="376" formatCode="0%">
                  <c:v>0.14147909967845654</c:v>
                </c:pt>
                <c:pt idx="377" formatCode="0%">
                  <c:v>-6.3604240282685506E-2</c:v>
                </c:pt>
                <c:pt idx="378" formatCode="0%">
                  <c:v>-0.24242424242424268</c:v>
                </c:pt>
                <c:pt idx="379" formatCode="0%">
                  <c:v>4.0983606557377728E-3</c:v>
                </c:pt>
                <c:pt idx="380" formatCode="0%">
                  <c:v>0.14349775784753396</c:v>
                </c:pt>
                <c:pt idx="381" formatCode="0%">
                  <c:v>5.8091286307053881E-2</c:v>
                </c:pt>
                <c:pt idx="382" formatCode="0%">
                  <c:v>-0.32773109243697479</c:v>
                </c:pt>
                <c:pt idx="383" formatCode="0%">
                  <c:v>0.11538461538461539</c:v>
                </c:pt>
                <c:pt idx="384" formatCode="0%">
                  <c:v>-0.13207547169811318</c:v>
                </c:pt>
                <c:pt idx="385" formatCode="0%">
                  <c:v>0.37735849056603782</c:v>
                </c:pt>
                <c:pt idx="386" formatCode="0%">
                  <c:v>0.16666666666666666</c:v>
                </c:pt>
                <c:pt idx="387" formatCode="0%">
                  <c:v>-0.36000000000000032</c:v>
                </c:pt>
                <c:pt idx="388" formatCode="0%">
                  <c:v>-0.21800947867298609</c:v>
                </c:pt>
                <c:pt idx="389" formatCode="0%">
                  <c:v>0.45077720207253874</c:v>
                </c:pt>
                <c:pt idx="390" formatCode="0%">
                  <c:v>-0.14572864321608034</c:v>
                </c:pt>
                <c:pt idx="391" formatCode="0%">
                  <c:v>-9.0909090909091037E-2</c:v>
                </c:pt>
                <c:pt idx="392" formatCode="0%">
                  <c:v>-5.9405940594059375E-2</c:v>
                </c:pt>
                <c:pt idx="393" formatCode="0%">
                  <c:v>-5.7017543859649314E-2</c:v>
                </c:pt>
                <c:pt idx="394" formatCode="0%">
                  <c:v>-4.0650406504065617E-3</c:v>
                </c:pt>
                <c:pt idx="395" formatCode="0%">
                  <c:v>0.13636363636363638</c:v>
                </c:pt>
                <c:pt idx="396" formatCode="0%">
                  <c:v>-3.7800687285223511E-2</c:v>
                </c:pt>
                <c:pt idx="397" formatCode="0%">
                  <c:v>-1.4084507042253483E-2</c:v>
                </c:pt>
                <c:pt idx="398" formatCode="0%">
                  <c:v>0.34099616858237541</c:v>
                </c:pt>
                <c:pt idx="399" formatCode="0%">
                  <c:v>-0.10638297872340426</c:v>
                </c:pt>
                <c:pt idx="400" formatCode="0%">
                  <c:v>-9.3137254901960717E-2</c:v>
                </c:pt>
                <c:pt idx="401" formatCode="0%">
                  <c:v>-0.18918918918918945</c:v>
                </c:pt>
                <c:pt idx="402" formatCode="0%">
                  <c:v>-0.36868686868686973</c:v>
                </c:pt>
                <c:pt idx="403" formatCode="0%">
                  <c:v>0.22596153846153841</c:v>
                </c:pt>
                <c:pt idx="404" formatCode="0%">
                  <c:v>0.26728110599078347</c:v>
                </c:pt>
                <c:pt idx="405" formatCode="0%">
                  <c:v>-0.14233576642335763</c:v>
                </c:pt>
                <c:pt idx="406" formatCode="0%">
                  <c:v>-0.3389830508474585</c:v>
                </c:pt>
                <c:pt idx="407" formatCode="0%">
                  <c:v>0.44876325088339158</c:v>
                </c:pt>
                <c:pt idx="408" formatCode="0%">
                  <c:v>0.18421052631578952</c:v>
                </c:pt>
                <c:pt idx="409" formatCode="0%">
                  <c:v>-0.33021806853582625</c:v>
                </c:pt>
                <c:pt idx="410" formatCode="0%">
                  <c:v>0.20996441281138831</c:v>
                </c:pt>
                <c:pt idx="411" formatCode="0%">
                  <c:v>9.8039215686274508E-2</c:v>
                </c:pt>
                <c:pt idx="412" formatCode="0%">
                  <c:v>-0.19847328244274834</c:v>
                </c:pt>
                <c:pt idx="413" formatCode="0%">
                  <c:v>-2.1276595744680847E-2</c:v>
                </c:pt>
                <c:pt idx="414" formatCode="0%">
                  <c:v>0.1312217194570135</c:v>
                </c:pt>
                <c:pt idx="415" formatCode="0%">
                  <c:v>-5.0925925925925992E-2</c:v>
                </c:pt>
                <c:pt idx="416" formatCode="0%">
                  <c:v>-5.8295964125560568E-2</c:v>
                </c:pt>
                <c:pt idx="417" formatCode="0%">
                  <c:v>-0.22916666666666666</c:v>
                </c:pt>
                <c:pt idx="418" formatCode="0%">
                  <c:v>1.9230769230769277E-2</c:v>
                </c:pt>
                <c:pt idx="419" formatCode="0%">
                  <c:v>0.19642857142857137</c:v>
                </c:pt>
                <c:pt idx="420" formatCode="0%">
                  <c:v>-3.1746031746031744E-2</c:v>
                </c:pt>
                <c:pt idx="421" formatCode="0%">
                  <c:v>-4.3209876543209756E-2</c:v>
                </c:pt>
                <c:pt idx="422" formatCode="0%">
                  <c:v>0.15755627009646342</c:v>
                </c:pt>
                <c:pt idx="423" formatCode="0%">
                  <c:v>-1.8987341772151944E-2</c:v>
                </c:pt>
                <c:pt idx="424" formatCode="0%">
                  <c:v>-0.15094339622641562</c:v>
                </c:pt>
                <c:pt idx="425" formatCode="0%">
                  <c:v>6.1093247588424403E-2</c:v>
                </c:pt>
                <c:pt idx="426" formatCode="0%">
                  <c:v>4.9180327868852472E-2</c:v>
                </c:pt>
                <c:pt idx="427" formatCode="0%">
                  <c:v>5.1779935275080957E-2</c:v>
                </c:pt>
                <c:pt idx="428" formatCode="0%">
                  <c:v>-0.10543130990415339</c:v>
                </c:pt>
                <c:pt idx="429" formatCode="0%">
                  <c:v>-8.5173501577287064E-2</c:v>
                </c:pt>
                <c:pt idx="430" formatCode="0%">
                  <c:v>0.10062893081761012</c:v>
                </c:pt>
                <c:pt idx="431" formatCode="0%">
                  <c:v>4.9382716049382908E-2</c:v>
                </c:pt>
                <c:pt idx="432" formatCode="0%">
                  <c:v>-8.3333333333333343E-2</c:v>
                </c:pt>
                <c:pt idx="433" formatCode="0%">
                  <c:v>-0.10144927536231886</c:v>
                </c:pt>
                <c:pt idx="434" formatCode="0%">
                  <c:v>0.38643067846607682</c:v>
                </c:pt>
                <c:pt idx="435" formatCode="0%">
                  <c:v>-0.15644171779141153</c:v>
                </c:pt>
                <c:pt idx="436" formatCode="0%">
                  <c:v>-1.5873015873015879E-2</c:v>
                </c:pt>
                <c:pt idx="437" formatCode="0%">
                  <c:v>-8.9347079037800731E-2</c:v>
                </c:pt>
                <c:pt idx="438" formatCode="0%">
                  <c:v>-0.11149825783972112</c:v>
                </c:pt>
                <c:pt idx="439" formatCode="0%">
                  <c:v>0.24113475177304969</c:v>
                </c:pt>
                <c:pt idx="440" formatCode="0%">
                  <c:v>-4.8507462686567145E-2</c:v>
                </c:pt>
                <c:pt idx="441" formatCode="0%">
                  <c:v>2.5179856115107889E-2</c:v>
                </c:pt>
                <c:pt idx="442" formatCode="0%">
                  <c:v>-0.30851063829787329</c:v>
                </c:pt>
                <c:pt idx="443" formatCode="0%">
                  <c:v>4.8109965635738779E-2</c:v>
                </c:pt>
                <c:pt idx="444" formatCode="0%">
                  <c:v>0.1077844311377246</c:v>
                </c:pt>
                <c:pt idx="445" formatCode="0%">
                  <c:v>-0.18256130790190744</c:v>
                </c:pt>
                <c:pt idx="446" formatCode="0%">
                  <c:v>0.25313283208020054</c:v>
                </c:pt>
                <c:pt idx="447" formatCode="0%">
                  <c:v>-6.25E-2</c:v>
                </c:pt>
                <c:pt idx="448" formatCode="0%">
                  <c:v>0.2533692722371968</c:v>
                </c:pt>
                <c:pt idx="449" formatCode="0%">
                  <c:v>-9.2307692307692535E-2</c:v>
                </c:pt>
                <c:pt idx="450" formatCode="0%">
                  <c:v>-0.2140468227424753</c:v>
                </c:pt>
                <c:pt idx="451" formatCode="0%">
                  <c:v>3.7174721189591649E-3</c:v>
                </c:pt>
                <c:pt idx="452" formatCode="0%">
                  <c:v>-0.17857142857142896</c:v>
                </c:pt>
                <c:pt idx="453" formatCode="0%">
                  <c:v>9.3750000000000222E-2</c:v>
                </c:pt>
                <c:pt idx="454" formatCode="0%">
                  <c:v>2.6392961876832797E-2</c:v>
                </c:pt>
                <c:pt idx="455" formatCode="0%">
                  <c:v>-0.30555555555555558</c:v>
                </c:pt>
                <c:pt idx="456" formatCode="0%">
                  <c:v>0.28297362110311741</c:v>
                </c:pt>
                <c:pt idx="457" formatCode="0%">
                  <c:v>0.18266978922716645</c:v>
                </c:pt>
                <c:pt idx="458" formatCode="0%">
                  <c:v>-4.5454545454545463E-2</c:v>
                </c:pt>
                <c:pt idx="459" formatCode="0%">
                  <c:v>-4.9881235154394417E-2</c:v>
                </c:pt>
                <c:pt idx="460" formatCode="0%">
                  <c:v>-0.10290237467018466</c:v>
                </c:pt>
                <c:pt idx="461" formatCode="0%">
                  <c:v>0.2188365650969529</c:v>
                </c:pt>
                <c:pt idx="462" formatCode="0%">
                  <c:v>-0.1473988439306359</c:v>
                </c:pt>
                <c:pt idx="463" formatCode="0%">
                  <c:v>-5.7142857142857141E-2</c:v>
                </c:pt>
                <c:pt idx="464" formatCode="0%">
                  <c:v>-3.846153846153838E-2</c:v>
                </c:pt>
                <c:pt idx="465" formatCode="0%">
                  <c:v>-1.0989010989010953E-2</c:v>
                </c:pt>
                <c:pt idx="466" formatCode="0%">
                  <c:v>-1.808785529715775E-2</c:v>
                </c:pt>
                <c:pt idx="467" formatCode="0%">
                  <c:v>5.7213930348258786E-2</c:v>
                </c:pt>
                <c:pt idx="468" formatCode="0%">
                  <c:v>2.7713625866050882E-2</c:v>
                </c:pt>
                <c:pt idx="469" formatCode="0%">
                  <c:v>-5.4373522458628906E-2</c:v>
                </c:pt>
                <c:pt idx="470" formatCode="0%">
                  <c:v>0.34464751958224582</c:v>
                </c:pt>
                <c:pt idx="471" formatCode="0%">
                  <c:v>-3.2258064516129142E-2</c:v>
                </c:pt>
                <c:pt idx="472" formatCode="0%">
                  <c:v>-0.31192660550458823</c:v>
                </c:pt>
                <c:pt idx="473" formatCode="0%">
                  <c:v>-0.16666666666666666</c:v>
                </c:pt>
                <c:pt idx="474" formatCode="0%">
                  <c:v>0.13793103448275892</c:v>
                </c:pt>
                <c:pt idx="475" formatCode="0%">
                  <c:v>-2.3569023569023552E-2</c:v>
                </c:pt>
                <c:pt idx="476" formatCode="0%">
                  <c:v>0.26279863481228666</c:v>
                </c:pt>
                <c:pt idx="477" formatCode="0%">
                  <c:v>-0.2</c:v>
                </c:pt>
                <c:pt idx="478" formatCode="0%">
                  <c:v>-0.34250764525993888</c:v>
                </c:pt>
                <c:pt idx="479" formatCode="0%">
                  <c:v>0.60655737704918133</c:v>
                </c:pt>
                <c:pt idx="480" formatCode="0%">
                  <c:v>-0.21259842519685077</c:v>
                </c:pt>
                <c:pt idx="481" formatCode="0%">
                  <c:v>-0.35643564356435642</c:v>
                </c:pt>
                <c:pt idx="482" formatCode="0%">
                  <c:v>0.67101827676240311</c:v>
                </c:pt>
                <c:pt idx="483" formatCode="0%">
                  <c:v>-0.12466843501326266</c:v>
                </c:pt>
                <c:pt idx="484" formatCode="0%">
                  <c:v>1.0498687664041956E-2</c:v>
                </c:pt>
                <c:pt idx="485" formatCode="0%">
                  <c:v>-0.19642857142857137</c:v>
                </c:pt>
                <c:pt idx="486" formatCode="0%">
                  <c:v>-0.19308357348703176</c:v>
                </c:pt>
                <c:pt idx="487" formatCode="0%">
                  <c:v>0.20991253644314894</c:v>
                </c:pt>
                <c:pt idx="488" formatCode="0%">
                  <c:v>2.9411764705882391E-2</c:v>
                </c:pt>
                <c:pt idx="489" formatCode="0%">
                  <c:v>-0.13915094339622641</c:v>
                </c:pt>
                <c:pt idx="490" formatCode="0%">
                  <c:v>-8.6021505376344232E-2</c:v>
                </c:pt>
                <c:pt idx="491" formatCode="0%">
                  <c:v>0.11814345991561206</c:v>
                </c:pt>
                <c:pt idx="492" formatCode="0%">
                  <c:v>0.22772277227722773</c:v>
                </c:pt>
                <c:pt idx="493" formatCode="0%">
                  <c:v>-0.15851272015655579</c:v>
                </c:pt>
                <c:pt idx="494" formatCode="0%">
                  <c:v>0.14790286975717476</c:v>
                </c:pt>
                <c:pt idx="495" formatCode="0%">
                  <c:v>0.18489583333333362</c:v>
                </c:pt>
                <c:pt idx="496" formatCode="0%">
                  <c:v>-0.34065934065934061</c:v>
                </c:pt>
                <c:pt idx="497" formatCode="0%">
                  <c:v>-0.12974683544303825</c:v>
                </c:pt>
                <c:pt idx="498" formatCode="0%">
                  <c:v>0.14186851211072671</c:v>
                </c:pt>
                <c:pt idx="499" formatCode="0%">
                  <c:v>-7.2847682119205392E-2</c:v>
                </c:pt>
                <c:pt idx="500" formatCode="0%">
                  <c:v>-4.4776119402985093E-2</c:v>
                </c:pt>
                <c:pt idx="501" formatCode="0%">
                  <c:v>-0.16438356164383536</c:v>
                </c:pt>
                <c:pt idx="502" formatCode="0%">
                  <c:v>9.7256857855361534E-2</c:v>
                </c:pt>
                <c:pt idx="503" formatCode="0%">
                  <c:v>0.13744075829383878</c:v>
                </c:pt>
                <c:pt idx="504" formatCode="0%">
                  <c:v>5.2631578947368383E-2</c:v>
                </c:pt>
                <c:pt idx="505" formatCode="0%">
                  <c:v>3.4063260340632569E-2</c:v>
                </c:pt>
                <c:pt idx="506" formatCode="0%">
                  <c:v>5.2910052910053774E-3</c:v>
                </c:pt>
                <c:pt idx="507" formatCode="0%">
                  <c:v>-8.2840236686390456E-2</c:v>
                </c:pt>
                <c:pt idx="508" formatCode="0%">
                  <c:v>-7.8947368421052697E-2</c:v>
                </c:pt>
                <c:pt idx="509" formatCode="0%">
                  <c:v>-0.17460317460317457</c:v>
                </c:pt>
                <c:pt idx="510" formatCode="0%">
                  <c:v>0.46864686468646882</c:v>
                </c:pt>
                <c:pt idx="511" formatCode="0%">
                  <c:v>-0.1638225255972697</c:v>
                </c:pt>
                <c:pt idx="512" formatCode="0%">
                  <c:v>-0.22118380062305265</c:v>
                </c:pt>
                <c:pt idx="513" formatCode="0%">
                  <c:v>-0.16139240506329142</c:v>
                </c:pt>
                <c:pt idx="514" formatCode="0%">
                  <c:v>0.18694362017804167</c:v>
                </c:pt>
                <c:pt idx="515" formatCode="0%">
                  <c:v>0.21037463976945234</c:v>
                </c:pt>
                <c:pt idx="516" formatCode="0%">
                  <c:v>-7.4074074074074001E-2</c:v>
                </c:pt>
                <c:pt idx="517" formatCode="0%">
                  <c:v>-0.16897506925207759</c:v>
                </c:pt>
                <c:pt idx="518" formatCode="0%">
                  <c:v>0.20343839541547334</c:v>
                </c:pt>
                <c:pt idx="519" formatCode="0%">
                  <c:v>-3.0769230769230792E-2</c:v>
                </c:pt>
                <c:pt idx="520" formatCode="0%">
                  <c:v>0.13924050632911386</c:v>
                </c:pt>
                <c:pt idx="521" formatCode="0%">
                  <c:v>-0.16666666666666669</c:v>
                </c:pt>
                <c:pt idx="522" formatCode="0%">
                  <c:v>1.1904761904761947E-2</c:v>
                </c:pt>
                <c:pt idx="523" formatCode="0%">
                  <c:v>4.5662100456621765E-3</c:v>
                </c:pt>
                <c:pt idx="524" formatCode="0%">
                  <c:v>-0.11363636363636358</c:v>
                </c:pt>
                <c:pt idx="525" formatCode="0%">
                  <c:v>-0.16666666666666663</c:v>
                </c:pt>
                <c:pt idx="526" formatCode="0%">
                  <c:v>-8.9147286821705252E-2</c:v>
                </c:pt>
                <c:pt idx="527" formatCode="0%">
                  <c:v>0.16487455197132622</c:v>
                </c:pt>
                <c:pt idx="528" formatCode="0%">
                  <c:v>4.2944785276073566E-2</c:v>
                </c:pt>
                <c:pt idx="529" formatCode="0%">
                  <c:v>-0.15014164305949043</c:v>
                </c:pt>
                <c:pt idx="530" formatCode="0%">
                  <c:v>0.27596439169139458</c:v>
                </c:pt>
                <c:pt idx="531" formatCode="0%">
                  <c:v>0.11445783132530091</c:v>
                </c:pt>
                <c:pt idx="532" formatCode="0%">
                  <c:v>-0.20454545454545503</c:v>
                </c:pt>
                <c:pt idx="533" formatCode="0%">
                  <c:v>6.0606060606060629E-2</c:v>
                </c:pt>
                <c:pt idx="534" formatCode="0%">
                  <c:v>-0.35483870967742004</c:v>
                </c:pt>
                <c:pt idx="535" formatCode="0%">
                  <c:v>0.33928571428571486</c:v>
                </c:pt>
                <c:pt idx="536" formatCode="0%">
                  <c:v>-4.7619047619047582E-2</c:v>
                </c:pt>
                <c:pt idx="537" formatCode="0%">
                  <c:v>-0.22600619195046459</c:v>
                </c:pt>
                <c:pt idx="538" formatCode="0%">
                  <c:v>0.21451104100946419</c:v>
                </c:pt>
                <c:pt idx="539" formatCode="0%">
                  <c:v>-6.1162079510704232E-3</c:v>
                </c:pt>
                <c:pt idx="540" formatCode="0%">
                  <c:v>-9.4488188976377993E-2</c:v>
                </c:pt>
                <c:pt idx="541" formatCode="0%">
                  <c:v>-0.15384615384615424</c:v>
                </c:pt>
                <c:pt idx="542" formatCode="0%">
                  <c:v>0.31313131313131309</c:v>
                </c:pt>
                <c:pt idx="543" formatCode="0%">
                  <c:v>8.5858585858585815E-2</c:v>
                </c:pt>
                <c:pt idx="544" formatCode="0%">
                  <c:v>-0.10126582278481035</c:v>
                </c:pt>
                <c:pt idx="545" formatCode="0%">
                  <c:v>-5.9945504087193527E-2</c:v>
                </c:pt>
                <c:pt idx="546" formatCode="0%">
                  <c:v>-0.16666666666666666</c:v>
                </c:pt>
                <c:pt idx="547" formatCode="0%">
                  <c:v>-0.1343963553530752</c:v>
                </c:pt>
                <c:pt idx="548" formatCode="0%">
                  <c:v>0.16702355460385404</c:v>
                </c:pt>
                <c:pt idx="549" formatCode="0%">
                  <c:v>0.12149532710280374</c:v>
                </c:pt>
                <c:pt idx="550" formatCode="0%">
                  <c:v>-0.1821247892074199</c:v>
                </c:pt>
                <c:pt idx="551" formatCode="0%">
                  <c:v>5.2215189873417674E-2</c:v>
                </c:pt>
                <c:pt idx="552" formatCode="0%">
                  <c:v>4.8513302034428822E-2</c:v>
                </c:pt>
                <c:pt idx="553" formatCode="0%">
                  <c:v>0.10944527736131959</c:v>
                </c:pt>
                <c:pt idx="554" formatCode="0%">
                  <c:v>-1.0903426791277329E-2</c:v>
                </c:pt>
                <c:pt idx="555" formatCode="0%">
                  <c:v>1.4610389610389601E-2</c:v>
                </c:pt>
                <c:pt idx="556" formatCode="0%">
                  <c:v>-4.5936395759717405E-2</c:v>
                </c:pt>
                <c:pt idx="557" formatCode="0%">
                  <c:v>1.8552875695733162E-3</c:v>
                </c:pt>
                <c:pt idx="558" formatCode="0%">
                  <c:v>-4.2968750000000083E-2</c:v>
                </c:pt>
                <c:pt idx="559" formatCode="0%">
                  <c:v>-2.7237354085603183E-2</c:v>
                </c:pt>
                <c:pt idx="560" formatCode="0%">
                  <c:v>-7.1969696969696934E-2</c:v>
                </c:pt>
                <c:pt idx="561" formatCode="0%">
                  <c:v>-5.4982817869415966E-2</c:v>
                </c:pt>
                <c:pt idx="562" formatCode="0%">
                  <c:v>2.5210084033613443E-2</c:v>
                </c:pt>
                <c:pt idx="563" formatCode="0%">
                  <c:v>0.25827814569536428</c:v>
                </c:pt>
                <c:pt idx="564" formatCode="0%">
                  <c:v>-6.1461794019933742E-2</c:v>
                </c:pt>
                <c:pt idx="565" formatCode="0%">
                  <c:v>-6.6317626527050574E-2</c:v>
                </c:pt>
                <c:pt idx="566" formatCode="0%">
                  <c:v>7.1428571428571452E-2</c:v>
                </c:pt>
                <c:pt idx="567" formatCode="0%">
                  <c:v>-4.2826552462527393E-3</c:v>
                </c:pt>
                <c:pt idx="568" formatCode="0%">
                  <c:v>-7.1770334928229111E-3</c:v>
                </c:pt>
                <c:pt idx="569" formatCode="0%">
                  <c:v>-5.2356020942409308E-3</c:v>
                </c:pt>
                <c:pt idx="570" formatCode="0%">
                  <c:v>-0.2287234042553192</c:v>
                </c:pt>
                <c:pt idx="571" formatCode="0%">
                  <c:v>0</c:v>
                </c:pt>
                <c:pt idx="572" formatCode="0%">
                  <c:v>0.22191011235955052</c:v>
                </c:pt>
                <c:pt idx="573" formatCode="0%">
                  <c:v>-0.17079207920792094</c:v>
                </c:pt>
                <c:pt idx="574" formatCode="0%">
                  <c:v>-0.17050691244239663</c:v>
                </c:pt>
                <c:pt idx="575" formatCode="0%">
                  <c:v>0.19369369369369369</c:v>
                </c:pt>
                <c:pt idx="576" formatCode="0%">
                  <c:v>8.9743589743589827E-2</c:v>
                </c:pt>
                <c:pt idx="577" formatCode="0%">
                  <c:v>-1.2219959266802485E-2</c:v>
                </c:pt>
                <c:pt idx="578" formatCode="0%">
                  <c:v>1.5625000000000069E-2</c:v>
                </c:pt>
                <c:pt idx="579" formatCode="0%">
                  <c:v>0.13908872901678637</c:v>
                </c:pt>
                <c:pt idx="580" formatCode="0%">
                  <c:v>-0.21446384039900282</c:v>
                </c:pt>
                <c:pt idx="581" formatCode="0%">
                  <c:v>-7.0680628272251383E-2</c:v>
                </c:pt>
                <c:pt idx="582" formatCode="0%">
                  <c:v>3.5805626598465451E-2</c:v>
                </c:pt>
                <c:pt idx="583" formatCode="0%">
                  <c:v>-0.14285714285714318</c:v>
                </c:pt>
                <c:pt idx="584" formatCode="0%">
                  <c:v>0.1926605504587153</c:v>
                </c:pt>
                <c:pt idx="585" formatCode="0%">
                  <c:v>-2.5423728813559417E-2</c:v>
                </c:pt>
                <c:pt idx="586" formatCode="0%">
                  <c:v>-8.4210526315789527E-2</c:v>
                </c:pt>
                <c:pt idx="587" formatCode="0%">
                  <c:v>0.30289532293986726</c:v>
                </c:pt>
                <c:pt idx="588" formatCode="0%">
                  <c:v>-0.24849699398797637</c:v>
                </c:pt>
                <c:pt idx="589" formatCode="0%">
                  <c:v>-0.21529175050301821</c:v>
                </c:pt>
                <c:pt idx="590" formatCode="0%">
                  <c:v>0.46090534979423881</c:v>
                </c:pt>
                <c:pt idx="591" formatCode="0%">
                  <c:v>-0.10714285714285715</c:v>
                </c:pt>
                <c:pt idx="592" formatCode="0%">
                  <c:v>0.14470842332613429</c:v>
                </c:pt>
                <c:pt idx="593" formatCode="0%">
                  <c:v>-0.15584415584415609</c:v>
                </c:pt>
                <c:pt idx="594" formatCode="0%">
                  <c:v>-0.18952618453865341</c:v>
                </c:pt>
                <c:pt idx="595" formatCode="0%">
                  <c:v>-0.12568306010928965</c:v>
                </c:pt>
                <c:pt idx="596" formatCode="0%">
                  <c:v>0.2915601023017903</c:v>
                </c:pt>
                <c:pt idx="597" formatCode="0%">
                  <c:v>-0.17441860465116313</c:v>
                </c:pt>
                <c:pt idx="598" formatCode="0%">
                  <c:v>-1.0989010989010993E-2</c:v>
                </c:pt>
                <c:pt idx="599" formatCode="0%">
                  <c:v>0.17913832199546506</c:v>
                </c:pt>
                <c:pt idx="600" formatCode="0%">
                  <c:v>-0.11</c:v>
                </c:pt>
                <c:pt idx="601" formatCode="0%">
                  <c:v>-0.14201183431952671</c:v>
                </c:pt>
                <c:pt idx="602" formatCode="0%">
                  <c:v>0.32113821138211424</c:v>
                </c:pt>
                <c:pt idx="603" formatCode="0%">
                  <c:v>2.0661157024793758E-3</c:v>
                </c:pt>
                <c:pt idx="604" formatCode="0%">
                  <c:v>-6.9037656903765787E-2</c:v>
                </c:pt>
                <c:pt idx="605" formatCode="0%">
                  <c:v>-3.5714285714285712E-2</c:v>
                </c:pt>
                <c:pt idx="606" formatCode="0%">
                  <c:v>-2.1739130434782591E-2</c:v>
                </c:pt>
                <c:pt idx="607" formatCode="0%">
                  <c:v>-0.14489311163895488</c:v>
                </c:pt>
                <c:pt idx="608" formatCode="0%">
                  <c:v>9.1127098321343109E-2</c:v>
                </c:pt>
                <c:pt idx="609" formatCode="0%">
                  <c:v>4.8034934497816796E-2</c:v>
                </c:pt>
                <c:pt idx="610" formatCode="0%">
                  <c:v>-0.1945606694560669</c:v>
                </c:pt>
                <c:pt idx="611" formatCode="0%">
                  <c:v>0.18677042801556423</c:v>
                </c:pt>
                <c:pt idx="612" formatCode="0%">
                  <c:v>-0.13857677902621718</c:v>
                </c:pt>
                <c:pt idx="613" formatCode="0%">
                  <c:v>0.15245009074410193</c:v>
                </c:pt>
                <c:pt idx="614" formatCode="0%">
                  <c:v>0.10898661567877636</c:v>
                </c:pt>
                <c:pt idx="615" formatCode="0%">
                  <c:v>-0.10305343511450366</c:v>
                </c:pt>
                <c:pt idx="616" formatCode="0%">
                  <c:v>4.2735042735043425E-3</c:v>
                </c:pt>
                <c:pt idx="617" formatCode="0%">
                  <c:v>6.8965517241379309E-2</c:v>
                </c:pt>
                <c:pt idx="618" formatCode="0%">
                  <c:v>-0.23160173160173164</c:v>
                </c:pt>
                <c:pt idx="619" formatCode="0%">
                  <c:v>-8.185840707964627E-2</c:v>
                </c:pt>
                <c:pt idx="620" formatCode="0%">
                  <c:v>0.23975409836065581</c:v>
                </c:pt>
                <c:pt idx="621" formatCode="0%">
                  <c:v>-0.24324324324324351</c:v>
                </c:pt>
                <c:pt idx="622" formatCode="0%">
                  <c:v>0.15591397849462402</c:v>
                </c:pt>
                <c:pt idx="623" formatCode="0%">
                  <c:v>0.28491620111731891</c:v>
                </c:pt>
                <c:pt idx="624" formatCode="0%">
                  <c:v>-0.25087108013937282</c:v>
                </c:pt>
                <c:pt idx="625" formatCode="0%">
                  <c:v>-4.5801526717557217E-2</c:v>
                </c:pt>
                <c:pt idx="626" formatCode="0%">
                  <c:v>0.26569037656903771</c:v>
                </c:pt>
                <c:pt idx="627" formatCode="0%">
                  <c:v>-0.14686825053995697</c:v>
                </c:pt>
                <c:pt idx="628" formatCode="0%">
                  <c:v>-4.7619047619047561E-2</c:v>
                </c:pt>
                <c:pt idx="629" formatCode="0%">
                  <c:v>-0.19864559819413091</c:v>
                </c:pt>
                <c:pt idx="630" formatCode="0%">
                  <c:v>0.35746606334841713</c:v>
                </c:pt>
                <c:pt idx="631" formatCode="0%">
                  <c:v>-8.5778781038374496E-2</c:v>
                </c:pt>
                <c:pt idx="632" formatCode="0%">
                  <c:v>-0.12751677852349025</c:v>
                </c:pt>
                <c:pt idx="633" formatCode="0%">
                  <c:v>4.7297297297297425E-2</c:v>
                </c:pt>
                <c:pt idx="634" formatCode="0%">
                  <c:v>-0.19527896995708158</c:v>
                </c:pt>
                <c:pt idx="635" formatCode="0%">
                  <c:v>0.22899159663865537</c:v>
                </c:pt>
                <c:pt idx="636" formatCode="0%">
                  <c:v>1.9801980198019833E-2</c:v>
                </c:pt>
                <c:pt idx="637" formatCode="0%">
                  <c:v>-0.16030534351145068</c:v>
                </c:pt>
                <c:pt idx="638" formatCode="0%">
                  <c:v>0.3006396588486141</c:v>
                </c:pt>
                <c:pt idx="639" formatCode="0%">
                  <c:v>7.0615034168564961E-2</c:v>
                </c:pt>
                <c:pt idx="640" formatCode="0%">
                  <c:v>-0.23645320197044362</c:v>
                </c:pt>
                <c:pt idx="641" formatCode="0%">
                  <c:v>3.3994334277620483E-2</c:v>
                </c:pt>
                <c:pt idx="642" formatCode="0%">
                  <c:v>-0.18639053254437896</c:v>
                </c:pt>
                <c:pt idx="643" formatCode="0%">
                  <c:v>-2.2662889518413581E-2</c:v>
                </c:pt>
                <c:pt idx="644" formatCode="0%">
                  <c:v>3.1331592689295203E-2</c:v>
                </c:pt>
                <c:pt idx="645" formatCode="0%">
                  <c:v>-5.405405405405412E-2</c:v>
                </c:pt>
                <c:pt idx="646" formatCode="0%">
                  <c:v>0.13186813186813218</c:v>
                </c:pt>
                <c:pt idx="647" formatCode="0%">
                  <c:v>-0.18049792531120368</c:v>
                </c:pt>
                <c:pt idx="648" formatCode="0%">
                  <c:v>0.20123203285420968</c:v>
                </c:pt>
                <c:pt idx="649" formatCode="0%">
                  <c:v>0.14470842332613429</c:v>
                </c:pt>
                <c:pt idx="650" formatCode="0%">
                  <c:v>-0.10087719298245615</c:v>
                </c:pt>
                <c:pt idx="651" formatCode="0%">
                  <c:v>-2.9484029484029617E-2</c:v>
                </c:pt>
                <c:pt idx="652" formatCode="0%">
                  <c:v>2.7855153203343078E-3</c:v>
                </c:pt>
                <c:pt idx="653" formatCode="0%">
                  <c:v>-8.1081081081081086E-2</c:v>
                </c:pt>
                <c:pt idx="654" formatCode="0%">
                  <c:v>-0.18539325842696674</c:v>
                </c:pt>
                <c:pt idx="655" formatCode="0%">
                  <c:v>0.26016260162601634</c:v>
                </c:pt>
                <c:pt idx="656" formatCode="0%">
                  <c:v>-0.16879795396419461</c:v>
                </c:pt>
                <c:pt idx="657" formatCode="0%">
                  <c:v>-5.7649667405765E-2</c:v>
                </c:pt>
                <c:pt idx="658" formatCode="0%">
                  <c:v>-4.6610169491525466E-2</c:v>
                </c:pt>
                <c:pt idx="659" formatCode="0%">
                  <c:v>0.18473895582329369</c:v>
                </c:pt>
                <c:pt idx="660" formatCode="0%">
                  <c:v>0.14228456913827658</c:v>
                </c:pt>
                <c:pt idx="661" formatCode="0%">
                  <c:v>-0.10958904109589043</c:v>
                </c:pt>
                <c:pt idx="662" formatCode="0%">
                  <c:v>-9.4736842105263605E-2</c:v>
                </c:pt>
                <c:pt idx="663" formatCode="0%">
                  <c:v>0.14349775784753396</c:v>
                </c:pt>
                <c:pt idx="664" formatCode="0%">
                  <c:v>-0.10869565217391332</c:v>
                </c:pt>
                <c:pt idx="665" formatCode="0%">
                  <c:v>-9.3816631130064027E-2</c:v>
                </c:pt>
                <c:pt idx="666" formatCode="0%">
                  <c:v>0.16666666666666666</c:v>
                </c:pt>
                <c:pt idx="667" formatCode="0%">
                  <c:v>4.1666666666666637E-2</c:v>
                </c:pt>
                <c:pt idx="668" formatCode="0%">
                  <c:v>-8.9912280701754416E-2</c:v>
                </c:pt>
                <c:pt idx="669" formatCode="0%">
                  <c:v>-6.183368869936031E-2</c:v>
                </c:pt>
                <c:pt idx="670" formatCode="0%">
                  <c:v>-0.18269230769230799</c:v>
                </c:pt>
                <c:pt idx="671" formatCode="0%">
                  <c:v>7.4681238615664877E-2</c:v>
                </c:pt>
                <c:pt idx="672" formatCode="0%">
                  <c:v>0.28295254833040473</c:v>
                </c:pt>
                <c:pt idx="673" formatCode="0%">
                  <c:v>-3.6144578313253045E-2</c:v>
                </c:pt>
                <c:pt idx="674" formatCode="0%">
                  <c:v>-1.2797074954296212E-2</c:v>
                </c:pt>
                <c:pt idx="675" formatCode="0%">
                  <c:v>-3.3864541832669376E-2</c:v>
                </c:pt>
                <c:pt idx="676" formatCode="0%">
                  <c:v>-0.14285714285714318</c:v>
                </c:pt>
                <c:pt idx="677" formatCode="0%">
                  <c:v>0.12975391498881417</c:v>
                </c:pt>
                <c:pt idx="678" formatCode="0%">
                  <c:v>0.1111111111111111</c:v>
                </c:pt>
                <c:pt idx="679" formatCode="0%">
                  <c:v>-0.28414096916299625</c:v>
                </c:pt>
                <c:pt idx="680" formatCode="0%">
                  <c:v>1.2145748987854279E-2</c:v>
                </c:pt>
                <c:pt idx="681" formatCode="0%">
                  <c:v>-0.16349809885931596</c:v>
                </c:pt>
                <c:pt idx="682" formatCode="0%">
                  <c:v>0.21342512908777989</c:v>
                </c:pt>
                <c:pt idx="683" formatCode="0%">
                  <c:v>0.11675126903553308</c:v>
                </c:pt>
                <c:pt idx="684" formatCode="0%">
                  <c:v>-9.3655589123867428E-2</c:v>
                </c:pt>
                <c:pt idx="685" formatCode="0%">
                  <c:v>-0.17293233082706827</c:v>
                </c:pt>
                <c:pt idx="686" formatCode="0%">
                  <c:v>0.20820668693009148</c:v>
                </c:pt>
                <c:pt idx="687" formatCode="0%">
                  <c:v>0.13744075829383892</c:v>
                </c:pt>
                <c:pt idx="688" formatCode="0%">
                  <c:v>3.1353135313531351E-2</c:v>
                </c:pt>
                <c:pt idx="689" formatCode="0%">
                  <c:v>-0.13162705667276056</c:v>
                </c:pt>
                <c:pt idx="690" formatCode="0%">
                  <c:v>-0.20650095602294471</c:v>
                </c:pt>
                <c:pt idx="691" formatCode="0%">
                  <c:v>-4.5801526717557217E-2</c:v>
                </c:pt>
                <c:pt idx="692" formatCode="0%">
                  <c:v>9.689213893967101E-2</c:v>
                </c:pt>
                <c:pt idx="693" formatCode="0%">
                  <c:v>1.2861736334405101E-2</c:v>
                </c:pt>
                <c:pt idx="694" formatCode="0%">
                  <c:v>-0.13994169096209944</c:v>
                </c:pt>
                <c:pt idx="695" formatCode="0%">
                  <c:v>5.0531914893617066E-2</c:v>
                </c:pt>
                <c:pt idx="696" formatCode="0%">
                  <c:v>4.8593350383631724E-2</c:v>
                </c:pt>
                <c:pt idx="697" formatCode="0%">
                  <c:v>0.15671641791044802</c:v>
                </c:pt>
                <c:pt idx="698" formatCode="0%">
                  <c:v>-5.1020408163266005E-3</c:v>
                </c:pt>
                <c:pt idx="699" formatCode="0%">
                  <c:v>-3.5812672176308472E-2</c:v>
                </c:pt>
                <c:pt idx="700" formatCode="0%">
                  <c:v>6.8111455108359226E-2</c:v>
                </c:pt>
                <c:pt idx="701" formatCode="0%">
                  <c:v>-0.11371237458194002</c:v>
                </c:pt>
                <c:pt idx="702" formatCode="0%">
                  <c:v>-0.10623946037099492</c:v>
                </c:pt>
                <c:pt idx="703" formatCode="0%">
                  <c:v>-8.0068143100511163E-2</c:v>
                </c:pt>
                <c:pt idx="704" formatCode="0%">
                  <c:v>0.11202635914332768</c:v>
                </c:pt>
                <c:pt idx="705" formatCode="0%">
                  <c:v>2.167182662538714E-2</c:v>
                </c:pt>
                <c:pt idx="706" formatCode="0%">
                  <c:v>-0.1</c:v>
                </c:pt>
                <c:pt idx="707" formatCode="0%">
                  <c:v>2.9829545454545421E-2</c:v>
                </c:pt>
                <c:pt idx="708" formatCode="0%">
                  <c:v>0.14893617021276623</c:v>
                </c:pt>
                <c:pt idx="709" formatCode="0%">
                  <c:v>-1.1379800853485042E-2</c:v>
                </c:pt>
                <c:pt idx="710" formatCode="0%">
                  <c:v>-1.1887072808320921E-2</c:v>
                </c:pt>
                <c:pt idx="711" formatCode="0%">
                  <c:v>5.2631578947368474E-2</c:v>
                </c:pt>
                <c:pt idx="712" formatCode="0%">
                  <c:v>5.2447552447551964E-3</c:v>
                </c:pt>
                <c:pt idx="713" formatCode="0%">
                  <c:v>-0.26691729323308316</c:v>
                </c:pt>
                <c:pt idx="714" formatCode="0%">
                  <c:v>0.22</c:v>
                </c:pt>
                <c:pt idx="715" formatCode="0%">
                  <c:v>-5.6795131845841923E-2</c:v>
                </c:pt>
                <c:pt idx="716" formatCode="0%">
                  <c:v>-0.14814814814814839</c:v>
                </c:pt>
                <c:pt idx="717" formatCode="0%">
                  <c:v>3.6468330134356984E-2</c:v>
                </c:pt>
                <c:pt idx="718" formatCode="0%">
                  <c:v>0.10815602836879447</c:v>
                </c:pt>
                <c:pt idx="719" formatCode="0%">
                  <c:v>-0.10745233968804158</c:v>
                </c:pt>
                <c:pt idx="720" formatCode="0%">
                  <c:v>0.13902847571189297</c:v>
                </c:pt>
                <c:pt idx="721" formatCode="0%">
                  <c:v>-4.5454545454545463E-2</c:v>
                </c:pt>
                <c:pt idx="722" formatCode="0%">
                  <c:v>0.18959107806691478</c:v>
                </c:pt>
                <c:pt idx="723" formatCode="0%">
                  <c:v>-0.20245398773006162</c:v>
                </c:pt>
                <c:pt idx="724" formatCode="0%">
                  <c:v>-4.8117154811715433E-2</c:v>
                </c:pt>
                <c:pt idx="725" formatCode="0%">
                  <c:v>3.8186157517899805E-2</c:v>
                </c:pt>
                <c:pt idx="726" formatCode="0%">
                  <c:v>0.11904761904761912</c:v>
                </c:pt>
                <c:pt idx="727" formatCode="0%">
                  <c:v>-0.1766109785202864</c:v>
                </c:pt>
                <c:pt idx="728" formatCode="0%">
                  <c:v>-5.9523809523809507E-2</c:v>
                </c:pt>
                <c:pt idx="729" formatCode="0%">
                  <c:v>8.9686098654708207E-3</c:v>
                </c:pt>
                <c:pt idx="730" formatCode="0%">
                  <c:v>-0.13385826771653539</c:v>
                </c:pt>
                <c:pt idx="731" formatCode="0%">
                  <c:v>0.12994350282485873</c:v>
                </c:pt>
                <c:pt idx="732" formatCode="0%">
                  <c:v>0.15724381625441694</c:v>
                </c:pt>
                <c:pt idx="733" formatCode="0%">
                  <c:v>-0.14285714285714318</c:v>
                </c:pt>
                <c:pt idx="734" formatCode="0%">
                  <c:v>0.11012433392539972</c:v>
                </c:pt>
                <c:pt idx="735" formatCode="0%">
                  <c:v>0.14481409001956944</c:v>
                </c:pt>
                <c:pt idx="736" formatCode="0%">
                  <c:v>-8.1419624217118652E-2</c:v>
                </c:pt>
                <c:pt idx="737" formatCode="0%">
                  <c:v>-4.1262135922330183E-2</c:v>
                </c:pt>
                <c:pt idx="738" formatCode="0%">
                  <c:v>-0.1293532338308459</c:v>
                </c:pt>
                <c:pt idx="739" formatCode="0%">
                  <c:v>-0.30952380952381026</c:v>
                </c:pt>
                <c:pt idx="740" formatCode="0%">
                  <c:v>0.10309278350515477</c:v>
                </c:pt>
                <c:pt idx="741" formatCode="0%">
                  <c:v>-2.2140221402214114E-2</c:v>
                </c:pt>
                <c:pt idx="742" formatCode="0%">
                  <c:v>0.16504854368932073</c:v>
                </c:pt>
                <c:pt idx="743" formatCode="0%">
                  <c:v>-3.2012195121951192E-2</c:v>
                </c:pt>
                <c:pt idx="744" formatCode="0%">
                  <c:v>-2.4745269286754051E-2</c:v>
                </c:pt>
                <c:pt idx="745" formatCode="0%">
                  <c:v>0.17694805194805191</c:v>
                </c:pt>
                <c:pt idx="746" formatCode="0%">
                  <c:v>0.17094017094017094</c:v>
                </c:pt>
                <c:pt idx="747" formatCode="0%">
                  <c:v>-0.30476190476190484</c:v>
                </c:pt>
                <c:pt idx="748" formatCode="0%">
                  <c:v>3.8961038961038884E-2</c:v>
                </c:pt>
                <c:pt idx="749" formatCode="0%">
                  <c:v>-6.0913705583756313E-2</c:v>
                </c:pt>
                <c:pt idx="750" formatCode="0%">
                  <c:v>3.7974683544303806E-2</c:v>
                </c:pt>
                <c:pt idx="751" formatCode="0%">
                  <c:v>-0.10852713178294593</c:v>
                </c:pt>
                <c:pt idx="752" formatCode="0%">
                  <c:v>-9.9756690997567232E-2</c:v>
                </c:pt>
                <c:pt idx="753" formatCode="0%">
                  <c:v>1.1494252873563218E-2</c:v>
                </c:pt>
                <c:pt idx="754" formatCode="0%">
                  <c:v>3.3755274261603414E-2</c:v>
                </c:pt>
                <c:pt idx="755" formatCode="0%">
                  <c:v>3.5156249999999944E-2</c:v>
                </c:pt>
                <c:pt idx="756" formatCode="0%">
                  <c:v>-1.8484288354898622E-3</c:v>
                </c:pt>
                <c:pt idx="757" formatCode="0%">
                  <c:v>3.3210332103321034E-2</c:v>
                </c:pt>
                <c:pt idx="758" formatCode="0%">
                  <c:v>7.3394495412844124E-2</c:v>
                </c:pt>
                <c:pt idx="759" formatCode="0%">
                  <c:v>-4.6242774566473945E-2</c:v>
                </c:pt>
                <c:pt idx="760" formatCode="0%">
                  <c:v>0.11224489795918367</c:v>
                </c:pt>
                <c:pt idx="761" formatCode="0%">
                  <c:v>-0.1048034934497816</c:v>
                </c:pt>
                <c:pt idx="762" formatCode="0%">
                  <c:v>-8.9912280701754416E-2</c:v>
                </c:pt>
                <c:pt idx="763" formatCode="0%">
                  <c:v>-1.3921113689095186E-2</c:v>
                </c:pt>
                <c:pt idx="764" formatCode="0%">
                  <c:v>7.5388026607538877E-2</c:v>
                </c:pt>
                <c:pt idx="765" formatCode="0%">
                  <c:v>-0.15322580645161293</c:v>
                </c:pt>
                <c:pt idx="766" formatCode="0%">
                  <c:v>-2.1113243761996216E-2</c:v>
                </c:pt>
                <c:pt idx="767" formatCode="0%">
                  <c:v>0.18518518518518545</c:v>
                </c:pt>
                <c:pt idx="768" formatCode="0%">
                  <c:v>-4.1811846689895363E-2</c:v>
                </c:pt>
                <c:pt idx="769" formatCode="0%">
                  <c:v>1.7543859649122858E-2</c:v>
                </c:pt>
                <c:pt idx="770" formatCode="0%">
                  <c:v>0.13680154142581888</c:v>
                </c:pt>
                <c:pt idx="771" formatCode="0%">
                  <c:v>-7.1969696969696934E-2</c:v>
                </c:pt>
                <c:pt idx="772" formatCode="0%">
                  <c:v>-0.21428571428571427</c:v>
                </c:pt>
                <c:pt idx="773" formatCode="0%">
                  <c:v>0.35535307517084386</c:v>
                </c:pt>
                <c:pt idx="774" formatCode="0%">
                  <c:v>-6.4748201438849115E-2</c:v>
                </c:pt>
                <c:pt idx="775" formatCode="0%">
                  <c:v>-0.20427553444180524</c:v>
                </c:pt>
                <c:pt idx="776" formatCode="0%">
                  <c:v>-1.0416666666666631E-2</c:v>
                </c:pt>
                <c:pt idx="777" formatCode="0%">
                  <c:v>2.2727272727272763E-2</c:v>
                </c:pt>
                <c:pt idx="778" formatCode="0%">
                  <c:v>-4.2056074766355082E-2</c:v>
                </c:pt>
                <c:pt idx="779" formatCode="0%">
                  <c:v>-4.4585987261146605E-2</c:v>
                </c:pt>
                <c:pt idx="780" formatCode="0%">
                  <c:v>-8.0160320641282593E-3</c:v>
                </c:pt>
                <c:pt idx="781" formatCode="0%">
                  <c:v>0.21181262729124234</c:v>
                </c:pt>
                <c:pt idx="782" formatCode="0%">
                  <c:v>0.13541666666666671</c:v>
                </c:pt>
                <c:pt idx="783" formatCode="0%">
                  <c:v>-0.19913419913419941</c:v>
                </c:pt>
                <c:pt idx="784" formatCode="0%">
                  <c:v>-1.9851116625310136E-2</c:v>
                </c:pt>
                <c:pt idx="785" formatCode="0%">
                  <c:v>0.16714697406340048</c:v>
                </c:pt>
                <c:pt idx="786" formatCode="0%">
                  <c:v>-0.1525423728813563</c:v>
                </c:pt>
                <c:pt idx="787" formatCode="0%">
                  <c:v>-0.29144385026737968</c:v>
                </c:pt>
                <c:pt idx="788" formatCode="0%">
                  <c:v>-1.9370460048426113E-2</c:v>
                </c:pt>
                <c:pt idx="789" formatCode="0%">
                  <c:v>9.7560975609756226E-2</c:v>
                </c:pt>
                <c:pt idx="790" formatCode="0%">
                  <c:v>0.23966942148760359</c:v>
                </c:pt>
                <c:pt idx="791" formatCode="0%">
                  <c:v>-1.6064257028112403E-2</c:v>
                </c:pt>
                <c:pt idx="792" formatCode="0%">
                  <c:v>-0.18714555765595461</c:v>
                </c:pt>
                <c:pt idx="793" formatCode="0%">
                  <c:v>1.9313304721030027E-2</c:v>
                </c:pt>
                <c:pt idx="794" formatCode="0%">
                  <c:v>0.4772727272727279</c:v>
                </c:pt>
                <c:pt idx="795" formatCode="0%">
                  <c:v>-0.32941176470588329</c:v>
                </c:pt>
                <c:pt idx="796" formatCode="0%">
                  <c:v>-6.7357512953367921E-2</c:v>
                </c:pt>
                <c:pt idx="797" formatCode="0%">
                  <c:v>7.902735562310037E-2</c:v>
                </c:pt>
                <c:pt idx="798" formatCode="0%">
                  <c:v>-0.18840579710144975</c:v>
                </c:pt>
                <c:pt idx="799" formatCode="0%">
                  <c:v>1.3888888888888919E-2</c:v>
                </c:pt>
                <c:pt idx="800" formatCode="0%">
                  <c:v>-2.9255319148936205E-2</c:v>
                </c:pt>
                <c:pt idx="801" formatCode="0%">
                  <c:v>5.5825242718446529E-2</c:v>
                </c:pt>
                <c:pt idx="802" formatCode="0%">
                  <c:v>-2.2471910112359664E-2</c:v>
                </c:pt>
                <c:pt idx="803" formatCode="0%">
                  <c:v>-4.1666666666666664E-2</c:v>
                </c:pt>
                <c:pt idx="804" formatCode="0%">
                  <c:v>8.3844580777096445E-2</c:v>
                </c:pt>
                <c:pt idx="805" formatCode="0%">
                  <c:v>0.15879828326180301</c:v>
                </c:pt>
                <c:pt idx="806" formatCode="0%">
                  <c:v>9.5890410958904201E-2</c:v>
                </c:pt>
                <c:pt idx="807" formatCode="0%">
                  <c:v>-0.24705882352941191</c:v>
                </c:pt>
                <c:pt idx="808" formatCode="0%">
                  <c:v>-0.20199501246882823</c:v>
                </c:pt>
                <c:pt idx="809" formatCode="0%">
                  <c:v>0.24000000000000021</c:v>
                </c:pt>
                <c:pt idx="810" formatCode="0%">
                  <c:v>8.8082901554404125E-2</c:v>
                </c:pt>
                <c:pt idx="811" formatCode="0%">
                  <c:v>-0.1139240506329115</c:v>
                </c:pt>
                <c:pt idx="812" formatCode="0%">
                  <c:v>-2.0887728459530016E-2</c:v>
                </c:pt>
                <c:pt idx="813" formatCode="0%">
                  <c:v>-3.9473684210526355E-2</c:v>
                </c:pt>
                <c:pt idx="814" formatCode="0%">
                  <c:v>4.1131105398457463E-2</c:v>
                </c:pt>
                <c:pt idx="815" formatCode="0%">
                  <c:v>1.2500000000000001E-2</c:v>
                </c:pt>
                <c:pt idx="816" formatCode="0%">
                  <c:v>-0.16313559322033902</c:v>
                </c:pt>
                <c:pt idx="817" formatCode="0%">
                  <c:v>-9.6638655462184947E-2</c:v>
                </c:pt>
                <c:pt idx="818" formatCode="0%">
                  <c:v>0.54914529914529964</c:v>
                </c:pt>
                <c:pt idx="819" formatCode="0%">
                  <c:v>-8.4051724137931008E-2</c:v>
                </c:pt>
                <c:pt idx="820" formatCode="0%">
                  <c:v>-0.13301662707838482</c:v>
                </c:pt>
                <c:pt idx="821" formatCode="0%">
                  <c:v>0.11940298507462686</c:v>
                </c:pt>
                <c:pt idx="822" formatCode="0%">
                  <c:v>-0.33021806853582625</c:v>
                </c:pt>
                <c:pt idx="823" formatCode="0%">
                  <c:v>-6.6455696202531805E-2</c:v>
                </c:pt>
                <c:pt idx="824" formatCode="0%">
                  <c:v>0.20748299319727942</c:v>
                </c:pt>
                <c:pt idx="825" formatCode="0%">
                  <c:v>-5.8479532163743519E-3</c:v>
                </c:pt>
                <c:pt idx="826" formatCode="0%">
                  <c:v>-0.28763440860215062</c:v>
                </c:pt>
                <c:pt idx="827" formatCode="0%">
                  <c:v>0.13750000000000001</c:v>
                </c:pt>
                <c:pt idx="828" formatCode="0%">
                  <c:v>0.11528822055137852</c:v>
                </c:pt>
                <c:pt idx="829" formatCode="0%">
                  <c:v>0.25954198473282458</c:v>
                </c:pt>
                <c:pt idx="830" formatCode="0%">
                  <c:v>-6.9444444444444503E-2</c:v>
                </c:pt>
                <c:pt idx="831" formatCode="0%">
                  <c:v>-0.27244582043343629</c:v>
                </c:pt>
                <c:pt idx="832" formatCode="0%">
                  <c:v>3.2028469750889625E-2</c:v>
                </c:pt>
                <c:pt idx="833" formatCode="0%">
                  <c:v>-1.8867924528301886E-2</c:v>
                </c:pt>
                <c:pt idx="834" formatCode="0%">
                  <c:v>1.7857142857142856E-2</c:v>
                </c:pt>
                <c:pt idx="835" formatCode="0%">
                  <c:v>-0.11458333333333336</c:v>
                </c:pt>
                <c:pt idx="836" formatCode="0%">
                  <c:v>-1.5873015873015879E-2</c:v>
                </c:pt>
                <c:pt idx="837" formatCode="0%">
                  <c:v>-2.3668639053254354E-2</c:v>
                </c:pt>
                <c:pt idx="838" formatCode="0%">
                  <c:v>7.9234972677595591E-2</c:v>
                </c:pt>
                <c:pt idx="839" formatCode="0%">
                  <c:v>9.2896174863387942E-2</c:v>
                </c:pt>
                <c:pt idx="840" formatCode="0%">
                  <c:v>4.2216358839050172E-2</c:v>
                </c:pt>
                <c:pt idx="841" formatCode="0%">
                  <c:v>-0.12676056338028169</c:v>
                </c:pt>
                <c:pt idx="842" formatCode="0%">
                  <c:v>0.12215909090909081</c:v>
                </c:pt>
                <c:pt idx="843" formatCode="0%">
                  <c:v>-0.17664670658682669</c:v>
                </c:pt>
                <c:pt idx="844" formatCode="0%">
                  <c:v>0.1631419939577039</c:v>
                </c:pt>
                <c:pt idx="845" formatCode="0%">
                  <c:v>1.6666666666666694E-2</c:v>
                </c:pt>
                <c:pt idx="846" formatCode="0%">
                  <c:v>-2.6402640264026469E-2</c:v>
                </c:pt>
                <c:pt idx="847" formatCode="0%">
                  <c:v>-0.18644067796610192</c:v>
                </c:pt>
                <c:pt idx="848" formatCode="0%">
                  <c:v>3.4602076124568017E-3</c:v>
                </c:pt>
                <c:pt idx="849" formatCode="0%">
                  <c:v>0.13861386138613871</c:v>
                </c:pt>
                <c:pt idx="850" formatCode="0%">
                  <c:v>-0.12420382165605111</c:v>
                </c:pt>
                <c:pt idx="851" formatCode="0%">
                  <c:v>6.4139941690962168E-2</c:v>
                </c:pt>
                <c:pt idx="852" formatCode="0%">
                  <c:v>-0.16666666666666663</c:v>
                </c:pt>
                <c:pt idx="853" formatCode="0%">
                  <c:v>0.23579545454545492</c:v>
                </c:pt>
                <c:pt idx="854" formatCode="0%">
                  <c:v>0.24610591900311518</c:v>
                </c:pt>
                <c:pt idx="855" formatCode="0%">
                  <c:v>-9.5563139931740648E-2</c:v>
                </c:pt>
                <c:pt idx="856" formatCode="0%">
                  <c:v>-0.2279411764705882</c:v>
                </c:pt>
                <c:pt idx="857" formatCode="0%">
                  <c:v>-0.37246963562753038</c:v>
                </c:pt>
                <c:pt idx="858" formatCode="0%">
                  <c:v>0.34146341463414631</c:v>
                </c:pt>
                <c:pt idx="859" formatCode="0%">
                  <c:v>4.9618320610687064E-2</c:v>
                </c:pt>
                <c:pt idx="860" formatCode="0%">
                  <c:v>-7.1428571428571425E-2</c:v>
                </c:pt>
                <c:pt idx="861" formatCode="0%">
                  <c:v>-3.4364261168385382E-3</c:v>
                </c:pt>
                <c:pt idx="862" formatCode="0%">
                  <c:v>-0.19934640522875818</c:v>
                </c:pt>
                <c:pt idx="863" formatCode="0%">
                  <c:v>0.17378048780487843</c:v>
                </c:pt>
                <c:pt idx="864" formatCode="0%">
                  <c:v>-5.1490514905149116E-2</c:v>
                </c:pt>
                <c:pt idx="865" formatCode="0%">
                  <c:v>-2.3746701846965663E-2</c:v>
                </c:pt>
                <c:pt idx="866" formatCode="0%">
                  <c:v>0.38268156424581118</c:v>
                </c:pt>
                <c:pt idx="867" formatCode="0%">
                  <c:v>-0.11940298507462686</c:v>
                </c:pt>
                <c:pt idx="868" formatCode="0%">
                  <c:v>-7.5907590759075924E-2</c:v>
                </c:pt>
                <c:pt idx="869" formatCode="0%">
                  <c:v>-4.8582995951417102E-2</c:v>
                </c:pt>
                <c:pt idx="870" formatCode="0%">
                  <c:v>-0.16</c:v>
                </c:pt>
                <c:pt idx="871" formatCode="0%">
                  <c:v>-0.14682539682539719</c:v>
                </c:pt>
                <c:pt idx="872" formatCode="0%">
                  <c:v>0.1524163568773243</c:v>
                </c:pt>
                <c:pt idx="873" formatCode="0%">
                  <c:v>1.7543859649122858E-2</c:v>
                </c:pt>
                <c:pt idx="874" formatCode="0%">
                  <c:v>-4.1916167664670607E-2</c:v>
                </c:pt>
                <c:pt idx="875" formatCode="0%">
                  <c:v>-0.24675324675324697</c:v>
                </c:pt>
                <c:pt idx="876" formatCode="0%">
                  <c:v>8.7719298245613718E-3</c:v>
                </c:pt>
                <c:pt idx="877" formatCode="0%">
                  <c:v>0.19450317124735736</c:v>
                </c:pt>
                <c:pt idx="878" formatCode="0%">
                  <c:v>0.26223091976516633</c:v>
                </c:pt>
                <c:pt idx="879" formatCode="0%">
                  <c:v>-0.19801980198019828</c:v>
                </c:pt>
                <c:pt idx="880" formatCode="0%">
                  <c:v>5.0328227571115922E-2</c:v>
                </c:pt>
                <c:pt idx="881" formatCode="0%">
                  <c:v>4.8780487804878196E-2</c:v>
                </c:pt>
                <c:pt idx="882" formatCode="0%">
                  <c:v>-0.20343137254901977</c:v>
                </c:pt>
                <c:pt idx="883" formatCode="0%">
                  <c:v>3.5353535353535318E-2</c:v>
                </c:pt>
                <c:pt idx="884" formatCode="0%">
                  <c:v>2.5380710659898852E-3</c:v>
                </c:pt>
                <c:pt idx="885" formatCode="0%">
                  <c:v>-5.1918735891647833E-2</c:v>
                </c:pt>
                <c:pt idx="886" formatCode="0%">
                  <c:v>-0.12863070539419089</c:v>
                </c:pt>
                <c:pt idx="887" formatCode="0%">
                  <c:v>0.14228456913827658</c:v>
                </c:pt>
                <c:pt idx="888" formatCode="0%">
                  <c:v>0.20517928286852591</c:v>
                </c:pt>
                <c:pt idx="889" formatCode="0%">
                  <c:v>-5.3254437869822584E-2</c:v>
                </c:pt>
                <c:pt idx="890" formatCode="0%">
                  <c:v>-0.10309278350515477</c:v>
                </c:pt>
                <c:pt idx="891" formatCode="0%">
                  <c:v>9.0702947845804661E-3</c:v>
                </c:pt>
                <c:pt idx="892" formatCode="0%">
                  <c:v>0.10311750599520375</c:v>
                </c:pt>
                <c:pt idx="893" formatCode="0%">
                  <c:v>-3.2663316582914631E-2</c:v>
                </c:pt>
                <c:pt idx="894" formatCode="0%">
                  <c:v>-0.10447761194029857</c:v>
                </c:pt>
                <c:pt idx="895" formatCode="0%">
                  <c:v>-0.1145833333333333</c:v>
                </c:pt>
                <c:pt idx="896" formatCode="0%">
                  <c:v>0.2334217506631299</c:v>
                </c:pt>
                <c:pt idx="897" formatCode="0%">
                  <c:v>-4.6391752577319458E-2</c:v>
                </c:pt>
                <c:pt idx="898" formatCode="0%">
                  <c:v>-0.12280701754385961</c:v>
                </c:pt>
                <c:pt idx="899" formatCode="0%">
                  <c:v>9.2105263157894954E-2</c:v>
                </c:pt>
                <c:pt idx="900" formatCode="0%">
                  <c:v>6.469002695417797E-2</c:v>
                </c:pt>
                <c:pt idx="901" formatCode="0%">
                  <c:v>1.0928961748633859E-2</c:v>
                </c:pt>
                <c:pt idx="902" formatCode="0%">
                  <c:v>-2.6946107784431152E-2</c:v>
                </c:pt>
                <c:pt idx="903" formatCode="0%">
                  <c:v>2.5236593059936932E-2</c:v>
                </c:pt>
                <c:pt idx="904" formatCode="0%">
                  <c:v>-9.5744680851063843E-2</c:v>
                </c:pt>
                <c:pt idx="905" formatCode="0%">
                  <c:v>8.771929824561403E-2</c:v>
                </c:pt>
                <c:pt idx="906" formatCode="0%">
                  <c:v>-0.2557251908396948</c:v>
                </c:pt>
                <c:pt idx="907" formatCode="0%">
                  <c:v>0.20141342756183786</c:v>
                </c:pt>
                <c:pt idx="908" formatCode="0%">
                  <c:v>-0.2418772563176895</c:v>
                </c:pt>
                <c:pt idx="909" formatCode="0%">
                  <c:v>0.18811881188118837</c:v>
                </c:pt>
                <c:pt idx="910" formatCode="0%">
                  <c:v>-4.7619047619047582E-2</c:v>
                </c:pt>
                <c:pt idx="911" formatCode="0%">
                  <c:v>-2.6946107784431152E-2</c:v>
                </c:pt>
                <c:pt idx="912" formatCode="0%">
                  <c:v>-0.16666666666666663</c:v>
                </c:pt>
                <c:pt idx="913" formatCode="0%">
                  <c:v>7.6115485564304405E-2</c:v>
                </c:pt>
                <c:pt idx="914" formatCode="0%">
                  <c:v>0.19791666666666671</c:v>
                </c:pt>
                <c:pt idx="915" formatCode="0%">
                  <c:v>5.5979643765903385E-2</c:v>
                </c:pt>
                <c:pt idx="916" formatCode="0%">
                  <c:v>-9.0909090909091064E-2</c:v>
                </c:pt>
                <c:pt idx="917" formatCode="0%">
                  <c:v>3.9755351681957096E-2</c:v>
                </c:pt>
                <c:pt idx="918" formatCode="0%">
                  <c:v>0.11702127659574471</c:v>
                </c:pt>
                <c:pt idx="919" formatCode="0%">
                  <c:v>-0.11417322834645675</c:v>
                </c:pt>
                <c:pt idx="920" formatCode="0%">
                  <c:v>-0.25196850393700854</c:v>
                </c:pt>
                <c:pt idx="921" formatCode="0%">
                  <c:v>-0.19678714859437776</c:v>
                </c:pt>
                <c:pt idx="922" formatCode="0%">
                  <c:v>0.27819548872180444</c:v>
                </c:pt>
                <c:pt idx="923" formatCode="0%">
                  <c:v>-4.2904290429042924E-2</c:v>
                </c:pt>
                <c:pt idx="924" formatCode="0%">
                  <c:v>-2.2082018927444835E-2</c:v>
                </c:pt>
                <c:pt idx="925" formatCode="0%">
                  <c:v>0.2417218543046358</c:v>
                </c:pt>
                <c:pt idx="926" formatCode="0%">
                  <c:v>-9.6989966555184007E-2</c:v>
                </c:pt>
                <c:pt idx="927" formatCode="0%">
                  <c:v>-5.6939501779359393E-2</c:v>
                </c:pt>
                <c:pt idx="928" formatCode="0%">
                  <c:v>0.10441767068273099</c:v>
                </c:pt>
                <c:pt idx="929" formatCode="0%">
                  <c:v>-0.10569105691056939</c:v>
                </c:pt>
                <c:pt idx="930" formatCode="0%">
                  <c:v>-0.10416666666666678</c:v>
                </c:pt>
                <c:pt idx="931" formatCode="0%">
                  <c:v>3.6585365853658486E-2</c:v>
                </c:pt>
                <c:pt idx="932" formatCode="0%">
                  <c:v>-2.8925619834710717E-2</c:v>
                </c:pt>
                <c:pt idx="933" formatCode="0%">
                  <c:v>0.22</c:v>
                </c:pt>
                <c:pt idx="934" formatCode="0%">
                  <c:v>-0.23076923076923125</c:v>
                </c:pt>
                <c:pt idx="935" formatCode="0%">
                  <c:v>-0.14715719063545146</c:v>
                </c:pt>
                <c:pt idx="936" formatCode="0%">
                  <c:v>-4.9844236760124672E-2</c:v>
                </c:pt>
                <c:pt idx="937" formatCode="0%">
                  <c:v>0.27218934911242632</c:v>
                </c:pt>
                <c:pt idx="938" formatCode="0%">
                  <c:v>0.25</c:v>
                </c:pt>
                <c:pt idx="939" formatCode="0%">
                  <c:v>-4.3624161073825475E-2</c:v>
                </c:pt>
                <c:pt idx="940" formatCode="0%">
                  <c:v>-0.17582417582417584</c:v>
                </c:pt>
                <c:pt idx="941" formatCode="0%">
                  <c:v>-0.43277310924369788</c:v>
                </c:pt>
                <c:pt idx="942" formatCode="0%">
                  <c:v>0.41203703703703676</c:v>
                </c:pt>
                <c:pt idx="943" formatCode="0%">
                  <c:v>0.11111111111111106</c:v>
                </c:pt>
                <c:pt idx="944" formatCode="0%">
                  <c:v>-0.27685950413223137</c:v>
                </c:pt>
                <c:pt idx="945" formatCode="0%">
                  <c:v>-4.6610169491525466E-2</c:v>
                </c:pt>
                <c:pt idx="946" formatCode="0%">
                  <c:v>-3.9855072463768251E-2</c:v>
                </c:pt>
                <c:pt idx="947" formatCode="0%">
                  <c:v>-5.1724137931034524E-2</c:v>
                </c:pt>
                <c:pt idx="948" formatCode="0%">
                  <c:v>0.45214521452145179</c:v>
                </c:pt>
                <c:pt idx="949" formatCode="0%">
                  <c:v>-0.13732394366197179</c:v>
                </c:pt>
                <c:pt idx="950" formatCode="0%">
                  <c:v>8.6142322097378307E-2</c:v>
                </c:pt>
                <c:pt idx="951" formatCode="0%">
                  <c:v>-0.25110132158590304</c:v>
                </c:pt>
                <c:pt idx="952" formatCode="0%">
                  <c:v>-0.15178571428571422</c:v>
                </c:pt>
                <c:pt idx="953" formatCode="0%">
                  <c:v>0.13207547169811318</c:v>
                </c:pt>
                <c:pt idx="954" formatCode="0%">
                  <c:v>-1.287553648068672E-2</c:v>
                </c:pt>
                <c:pt idx="955" formatCode="0%">
                  <c:v>-0.12547528517110298</c:v>
                </c:pt>
                <c:pt idx="956" formatCode="0%">
                  <c:v>-2.1352313167259874E-2</c:v>
                </c:pt>
                <c:pt idx="957" formatCode="0%">
                  <c:v>0.11111111111111106</c:v>
                </c:pt>
                <c:pt idx="958" formatCode="0%">
                  <c:v>2.4844720496894353E-2</c:v>
                </c:pt>
                <c:pt idx="959" formatCode="0%">
                  <c:v>5.6547619047619013E-2</c:v>
                </c:pt>
                <c:pt idx="960" formatCode="0%">
                  <c:v>-4.0247678018575768E-2</c:v>
                </c:pt>
                <c:pt idx="961" formatCode="0%">
                  <c:v>0.12377850162866452</c:v>
                </c:pt>
                <c:pt idx="962" formatCode="0%">
                  <c:v>-0.12140575079872212</c:v>
                </c:pt>
                <c:pt idx="963" formatCode="0%">
                  <c:v>-0.22118380062305265</c:v>
                </c:pt>
                <c:pt idx="964" formatCode="0%">
                  <c:v>0.26229508196721318</c:v>
                </c:pt>
                <c:pt idx="965" formatCode="0%">
                  <c:v>0.17845117845117872</c:v>
                </c:pt>
                <c:pt idx="966" formatCode="0%">
                  <c:v>-0.14790996784565921</c:v>
                </c:pt>
                <c:pt idx="967" formatCode="0%">
                  <c:v>-0.18685121107266453</c:v>
                </c:pt>
                <c:pt idx="968" formatCode="0%">
                  <c:v>0.12676056338028172</c:v>
                </c:pt>
                <c:pt idx="969" formatCode="0%">
                  <c:v>-7.7181208053691414E-2</c:v>
                </c:pt>
                <c:pt idx="970" formatCode="0%">
                  <c:v>-6.1162079510704232E-3</c:v>
                </c:pt>
                <c:pt idx="971" formatCode="0%">
                  <c:v>-8.7193460490463476E-2</c:v>
                </c:pt>
                <c:pt idx="972" formatCode="0%">
                  <c:v>-6.6339066339066402E-2</c:v>
                </c:pt>
                <c:pt idx="973" formatCode="0%">
                  <c:v>0.23809523809523853</c:v>
                </c:pt>
                <c:pt idx="974" formatCode="0%">
                  <c:v>0.15853658536585374</c:v>
                </c:pt>
                <c:pt idx="975" formatCode="0%">
                  <c:v>-6.0240963855421811E-2</c:v>
                </c:pt>
                <c:pt idx="976" formatCode="0%">
                  <c:v>-0.20391061452513987</c:v>
                </c:pt>
                <c:pt idx="977" formatCode="0%">
                  <c:v>0.265625</c:v>
                </c:pt>
                <c:pt idx="978" formatCode="0%">
                  <c:v>-0.18965517241379309</c:v>
                </c:pt>
                <c:pt idx="979" formatCode="0%">
                  <c:v>-1.041666666666669E-2</c:v>
                </c:pt>
                <c:pt idx="980" formatCode="0%">
                  <c:v>-0.11764705882352942</c:v>
                </c:pt>
                <c:pt idx="981" formatCode="0%">
                  <c:v>-7.0945945945945985E-2</c:v>
                </c:pt>
                <c:pt idx="982" formatCode="0%">
                  <c:v>5.8631921824104344E-2</c:v>
                </c:pt>
                <c:pt idx="983" formatCode="0%">
                  <c:v>6.9277108433734844E-2</c:v>
                </c:pt>
                <c:pt idx="984" formatCode="0%">
                  <c:v>-6.3360881542699712E-2</c:v>
                </c:pt>
                <c:pt idx="985" formatCode="0%">
                  <c:v>1.1080332409972261E-2</c:v>
                </c:pt>
                <c:pt idx="986" formatCode="0%">
                  <c:v>0.19777158774373263</c:v>
                </c:pt>
                <c:pt idx="987" formatCode="0%">
                  <c:v>-0.10511363636363662</c:v>
                </c:pt>
                <c:pt idx="988" formatCode="0%">
                  <c:v>2.3738872403560797E-2</c:v>
                </c:pt>
                <c:pt idx="989" formatCode="0%">
                  <c:v>-9.7402597402597609E-3</c:v>
                </c:pt>
                <c:pt idx="990" formatCode="0%">
                  <c:v>-6.1488673139158533E-2</c:v>
                </c:pt>
                <c:pt idx="991" formatCode="0%">
                  <c:v>-6.25E-2</c:v>
                </c:pt>
                <c:pt idx="992" formatCode="0%">
                  <c:v>4.9180327868852472E-2</c:v>
                </c:pt>
                <c:pt idx="993" formatCode="0%">
                  <c:v>2.2364217252396151E-2</c:v>
                </c:pt>
                <c:pt idx="994" formatCode="0%">
                  <c:v>-8.0118694362017878E-2</c:v>
                </c:pt>
                <c:pt idx="995" formatCode="0%">
                  <c:v>-1.7857142857142898E-2</c:v>
                </c:pt>
                <c:pt idx="996" formatCode="0%">
                  <c:v>0.13445378151260523</c:v>
                </c:pt>
                <c:pt idx="997" formatCode="0%">
                  <c:v>-0.11764705882352949</c:v>
                </c:pt>
                <c:pt idx="998" formatCode="0%">
                  <c:v>0.21428571428571427</c:v>
                </c:pt>
                <c:pt idx="999" formatCode="0%">
                  <c:v>-4.6153846153846163E-2</c:v>
                </c:pt>
                <c:pt idx="1000" formatCode="0%">
                  <c:v>-8.0996884735202709E-2</c:v>
                </c:pt>
                <c:pt idx="1001" formatCode="0%">
                  <c:v>-0.10828025477707023</c:v>
                </c:pt>
                <c:pt idx="1002" formatCode="0%">
                  <c:v>-6.6455696202531805E-2</c:v>
                </c:pt>
                <c:pt idx="1003" formatCode="0%">
                  <c:v>0.18902439024390277</c:v>
                </c:pt>
                <c:pt idx="1004" formatCode="0%">
                  <c:v>-2.7355623100303948E-2</c:v>
                </c:pt>
                <c:pt idx="1005" formatCode="0%">
                  <c:v>-2.8089887640449875E-3</c:v>
                </c:pt>
                <c:pt idx="1006" formatCode="0%">
                  <c:v>-0.21052631578947398</c:v>
                </c:pt>
                <c:pt idx="1007" formatCode="0%">
                  <c:v>0.14973262032085566</c:v>
                </c:pt>
                <c:pt idx="1008" formatCode="0%">
                  <c:v>1.2195121951219513E-2</c:v>
                </c:pt>
                <c:pt idx="1009" formatCode="0%">
                  <c:v>-9.4117647058823528E-2</c:v>
                </c:pt>
                <c:pt idx="1010" formatCode="0%">
                  <c:v>0.32098765432098836</c:v>
                </c:pt>
                <c:pt idx="1011" formatCode="0%">
                  <c:v>-8.8607594936708861E-2</c:v>
                </c:pt>
                <c:pt idx="1012" formatCode="0%">
                  <c:v>-9.5890410958904146E-2</c:v>
                </c:pt>
                <c:pt idx="1013" formatCode="0%">
                  <c:v>0.14779874213836514</c:v>
                </c:pt>
                <c:pt idx="1014" formatCode="0%">
                  <c:v>-0.26791277258567042</c:v>
                </c:pt>
                <c:pt idx="1015" formatCode="0%">
                  <c:v>-0.10714285714285718</c:v>
                </c:pt>
                <c:pt idx="1016" formatCode="0%">
                  <c:v>0.1792452830188683</c:v>
                </c:pt>
                <c:pt idx="1017" formatCode="0%">
                  <c:v>0.125</c:v>
                </c:pt>
                <c:pt idx="1018" formatCode="0%">
                  <c:v>-0.30555555555555558</c:v>
                </c:pt>
                <c:pt idx="1019" formatCode="0%">
                  <c:v>7.4879227053140318E-2</c:v>
                </c:pt>
                <c:pt idx="1020" formatCode="0%">
                  <c:v>7.1428571428571494E-2</c:v>
                </c:pt>
                <c:pt idx="1021" formatCode="0%">
                  <c:v>-1.4830508474576331E-2</c:v>
                </c:pt>
                <c:pt idx="1022" formatCode="0%">
                  <c:v>0.22863247863247871</c:v>
                </c:pt>
                <c:pt idx="1023" formatCode="0%">
                  <c:v>-9.1954022988505746E-2</c:v>
                </c:pt>
                <c:pt idx="1024" formatCode="0%">
                  <c:v>5.9850374064837904E-2</c:v>
                </c:pt>
                <c:pt idx="1025" formatCode="0%">
                  <c:v>-0.12742382271468125</c:v>
                </c:pt>
                <c:pt idx="1026" formatCode="0%">
                  <c:v>-0.19836956521739124</c:v>
                </c:pt>
                <c:pt idx="1027" formatCode="0%">
                  <c:v>-3.1007751937984572E-2</c:v>
                </c:pt>
                <c:pt idx="1028" formatCode="0%">
                  <c:v>-2.3201856148492208E-3</c:v>
                </c:pt>
                <c:pt idx="1029" formatCode="0%">
                  <c:v>3.7924151696606755E-2</c:v>
                </c:pt>
                <c:pt idx="1030" formatCode="0%">
                  <c:v>-1.4732965009208053E-2</c:v>
                </c:pt>
                <c:pt idx="1031" formatCode="0%">
                  <c:v>7.1428571428571383E-2</c:v>
                </c:pt>
                <c:pt idx="1032" formatCode="0%">
                  <c:v>-8.5937500000000028E-2</c:v>
                </c:pt>
                <c:pt idx="1033" formatCode="0%">
                  <c:v>0.16559485530546642</c:v>
                </c:pt>
                <c:pt idx="1034" formatCode="0%">
                  <c:v>0.14516129032258071</c:v>
                </c:pt>
                <c:pt idx="1035" formatCode="0%">
                  <c:v>-0.26202321724709782</c:v>
                </c:pt>
                <c:pt idx="1036" formatCode="0%">
                  <c:v>0.21647509578544097</c:v>
                </c:pt>
                <c:pt idx="1037" formatCode="0%">
                  <c:v>0.1389521640091117</c:v>
                </c:pt>
                <c:pt idx="1038" formatCode="0%">
                  <c:v>-0.22705314009661834</c:v>
                </c:pt>
                <c:pt idx="1039" formatCode="0%">
                  <c:v>-0.23177083333333331</c:v>
                </c:pt>
                <c:pt idx="1040" formatCode="0%">
                  <c:v>-9.3484419263456048E-2</c:v>
                </c:pt>
                <c:pt idx="1041" formatCode="0%">
                  <c:v>0.33977900552486279</c:v>
                </c:pt>
                <c:pt idx="1042" formatCode="0%">
                  <c:v>-0.10389610389610401</c:v>
                </c:pt>
                <c:pt idx="1043" formatCode="0%">
                  <c:v>-7.1246819338422321E-2</c:v>
                </c:pt>
                <c:pt idx="1044" formatCode="0%">
                  <c:v>1.2345679012345699E-2</c:v>
                </c:pt>
                <c:pt idx="1045" formatCode="0%">
                  <c:v>-0.1304347826086957</c:v>
                </c:pt>
                <c:pt idx="1046" formatCode="0%">
                  <c:v>0.30382775119617278</c:v>
                </c:pt>
                <c:pt idx="1047" formatCode="0%">
                  <c:v>5.1546391752578134E-3</c:v>
                </c:pt>
                <c:pt idx="1048" formatCode="0%">
                  <c:v>4.0540540540540543E-2</c:v>
                </c:pt>
                <c:pt idx="1049" formatCode="0%">
                  <c:v>-0.11262798634812289</c:v>
                </c:pt>
                <c:pt idx="1050" formatCode="0%">
                  <c:v>-2.5270758122743656E-2</c:v>
                </c:pt>
                <c:pt idx="1051" formatCode="0%">
                  <c:v>-0.35742971887550246</c:v>
                </c:pt>
                <c:pt idx="1052" formatCode="0%">
                  <c:v>0.12318840579710139</c:v>
                </c:pt>
                <c:pt idx="1053" formatCode="0%">
                  <c:v>-0.19141914191419176</c:v>
                </c:pt>
                <c:pt idx="1054" formatCode="0%">
                  <c:v>7.3369565217391394E-2</c:v>
                </c:pt>
                <c:pt idx="1055" formatCode="0%">
                  <c:v>-2.8776978417266317E-2</c:v>
                </c:pt>
                <c:pt idx="1056" formatCode="0%">
                  <c:v>2.1052631578947382E-2</c:v>
                </c:pt>
                <c:pt idx="1057" formatCode="0%">
                  <c:v>0.16352201257861618</c:v>
                </c:pt>
                <c:pt idx="1058" formatCode="0%">
                  <c:v>0.1605206073752711</c:v>
                </c:pt>
                <c:pt idx="1059" formatCode="0%">
                  <c:v>-7.3226544622425699E-2</c:v>
                </c:pt>
                <c:pt idx="1060" formatCode="0%">
                  <c:v>-0.15584415584415609</c:v>
                </c:pt>
                <c:pt idx="1061" formatCode="0%">
                  <c:v>7.3529411764705885E-2</c:v>
                </c:pt>
                <c:pt idx="1062" formatCode="0%">
                  <c:v>-3.2786885245901641E-2</c:v>
                </c:pt>
                <c:pt idx="1063" formatCode="0%">
                  <c:v>-5.1987767584097941E-2</c:v>
                </c:pt>
                <c:pt idx="1064" formatCode="0%">
                  <c:v>-0.33717579250720536</c:v>
                </c:pt>
                <c:pt idx="1065" formatCode="0%">
                  <c:v>0.18528610354223476</c:v>
                </c:pt>
                <c:pt idx="1066" formatCode="0%">
                  <c:v>0.12048192771084337</c:v>
                </c:pt>
                <c:pt idx="1067" formatCode="0%">
                  <c:v>-0.14870689655172462</c:v>
                </c:pt>
                <c:pt idx="1068" formatCode="0%">
                  <c:v>0.18025751072961368</c:v>
                </c:pt>
                <c:pt idx="1069" formatCode="0%">
                  <c:v>3.711790393013107E-2</c:v>
                </c:pt>
                <c:pt idx="1070" formatCode="0%">
                  <c:v>-6.3157894736842107E-2</c:v>
                </c:pt>
                <c:pt idx="1071" formatCode="0%">
                  <c:v>-4.7085201793722012E-2</c:v>
                </c:pt>
                <c:pt idx="1072" formatCode="0%">
                  <c:v>0.10344827586206895</c:v>
                </c:pt>
                <c:pt idx="1073" formatCode="0%">
                  <c:v>-3.3412887828162256E-2</c:v>
                </c:pt>
                <c:pt idx="1074" formatCode="0%">
                  <c:v>-3.0023094688221688E-2</c:v>
                </c:pt>
                <c:pt idx="1075" formatCode="0%">
                  <c:v>-0.14319248826291109</c:v>
                </c:pt>
                <c:pt idx="1076" formatCode="0%">
                  <c:v>0.13793103448275892</c:v>
                </c:pt>
                <c:pt idx="1077" formatCode="0%">
                  <c:v>-3.0501089324618706E-2</c:v>
                </c:pt>
                <c:pt idx="1078" formatCode="0%">
                  <c:v>-7.9754601226993987E-2</c:v>
                </c:pt>
                <c:pt idx="1079" formatCode="0%">
                  <c:v>4.2471042471042456E-2</c:v>
                </c:pt>
                <c:pt idx="1080" formatCode="0%">
                  <c:v>-5.3308823529411804E-2</c:v>
                </c:pt>
                <c:pt idx="1081" formatCode="0%">
                  <c:v>0.10726643598615963</c:v>
                </c:pt>
                <c:pt idx="1082" formatCode="0%">
                  <c:v>-4.1666666666666664E-2</c:v>
                </c:pt>
                <c:pt idx="1083" formatCode="0%">
                  <c:v>1.6393442622950821E-2</c:v>
                </c:pt>
                <c:pt idx="1084" formatCode="0%">
                  <c:v>0.11683848797250854</c:v>
                </c:pt>
                <c:pt idx="1085" formatCode="0%">
                  <c:v>3.5523978685613414E-3</c:v>
                </c:pt>
                <c:pt idx="1086" formatCode="0%">
                  <c:v>-8.0882352941176544E-2</c:v>
                </c:pt>
                <c:pt idx="1087" formatCode="0%">
                  <c:v>-7.1566731141199408E-2</c:v>
                </c:pt>
                <c:pt idx="1088" formatCode="0%">
                  <c:v>0.05</c:v>
                </c:pt>
                <c:pt idx="1089" formatCode="0%">
                  <c:v>4.4624746450304315E-2</c:v>
                </c:pt>
                <c:pt idx="1090" formatCode="0%">
                  <c:v>-2.4390243902439081E-2</c:v>
                </c:pt>
                <c:pt idx="1091" formatCode="0%">
                  <c:v>-9.1796875000000278E-2</c:v>
                </c:pt>
                <c:pt idx="1092" formatCode="0%">
                  <c:v>-5.3784860557768981E-2</c:v>
                </c:pt>
                <c:pt idx="1093" formatCode="0%">
                  <c:v>0.26774847870182561</c:v>
                </c:pt>
                <c:pt idx="1094" formatCode="0%">
                  <c:v>-4.517453798767973E-2</c:v>
                </c:pt>
                <c:pt idx="1095" formatCode="0%">
                  <c:v>-9.5634095634095848E-2</c:v>
                </c:pt>
                <c:pt idx="1096" formatCode="0%">
                  <c:v>-5.6399132321041344E-2</c:v>
                </c:pt>
                <c:pt idx="1097" formatCode="0%">
                  <c:v>4.952830188679249E-2</c:v>
                </c:pt>
                <c:pt idx="1098" formatCode="0%">
                  <c:v>0.31250000000000044</c:v>
                </c:pt>
                <c:pt idx="1099" formatCode="0%">
                  <c:v>-0.33174224343675418</c:v>
                </c:pt>
                <c:pt idx="1100" formatCode="0%">
                  <c:v>-0.27083333333333326</c:v>
                </c:pt>
                <c:pt idx="1101" formatCode="0%">
                  <c:v>0.19638826185101591</c:v>
                </c:pt>
                <c:pt idx="1102" formatCode="0%">
                  <c:v>5.590062111801259E-2</c:v>
                </c:pt>
                <c:pt idx="1103" formatCode="0%">
                  <c:v>5.6466302367941784E-2</c:v>
                </c:pt>
                <c:pt idx="1104" formatCode="0%">
                  <c:v>-0.11275415896488003</c:v>
                </c:pt>
                <c:pt idx="1105" formatCode="0%">
                  <c:v>0.21698113207547223</c:v>
                </c:pt>
                <c:pt idx="1106" formatCode="0%">
                  <c:v>6.1601642710471692E-3</c:v>
                </c:pt>
                <c:pt idx="1107" formatCode="0%">
                  <c:v>-2.9850746268656692E-2</c:v>
                </c:pt>
                <c:pt idx="1108" formatCode="0%">
                  <c:v>-0.13915094339622641</c:v>
                </c:pt>
                <c:pt idx="1109" formatCode="0%">
                  <c:v>-9.7222222222222293E-2</c:v>
                </c:pt>
                <c:pt idx="1110" formatCode="0%">
                  <c:v>-1.6393442622950886E-2</c:v>
                </c:pt>
                <c:pt idx="1111" formatCode="0%">
                  <c:v>0.11111111111111106</c:v>
                </c:pt>
                <c:pt idx="1112" formatCode="0%">
                  <c:v>-0.19172932330827072</c:v>
                </c:pt>
                <c:pt idx="1113" formatCode="0%">
                  <c:v>8.0843585237258375E-2</c:v>
                </c:pt>
                <c:pt idx="1114" formatCode="0%">
                  <c:v>3.7441497659906571E-2</c:v>
                </c:pt>
                <c:pt idx="1115" formatCode="0%">
                  <c:v>-0.15028089887640497</c:v>
                </c:pt>
                <c:pt idx="1116" formatCode="0%">
                  <c:v>0.20923913043478298</c:v>
                </c:pt>
                <c:pt idx="1117" formatCode="0%">
                  <c:v>9.9439775910364056E-2</c:v>
                </c:pt>
                <c:pt idx="1118" formatCode="0%">
                  <c:v>3.3755274261603456E-2</c:v>
                </c:pt>
                <c:pt idx="1119" formatCode="0%">
                  <c:v>-7.3455759599332204E-2</c:v>
                </c:pt>
                <c:pt idx="1120" formatCode="0%">
                  <c:v>0.11531190926275996</c:v>
                </c:pt>
                <c:pt idx="1121" formatCode="0%">
                  <c:v>-0.31106471816283993</c:v>
                </c:pt>
                <c:pt idx="1122" formatCode="0%">
                  <c:v>2.1126760563380247E-2</c:v>
                </c:pt>
                <c:pt idx="1123" formatCode="0%">
                  <c:v>0.26631853785900883</c:v>
                </c:pt>
                <c:pt idx="1124" formatCode="0%">
                  <c:v>-0.34977578475336335</c:v>
                </c:pt>
                <c:pt idx="1125" formatCode="0%">
                  <c:v>-0.22680412371134021</c:v>
                </c:pt>
                <c:pt idx="1126" formatCode="0%">
                  <c:v>0.25</c:v>
                </c:pt>
                <c:pt idx="1127" formatCode="0%">
                  <c:v>7.3253833049403805E-2</c:v>
                </c:pt>
                <c:pt idx="1128" formatCode="0%">
                  <c:v>1.1058451816745701E-2</c:v>
                </c:pt>
                <c:pt idx="1129" formatCode="0%">
                  <c:v>9.1370558375634528E-2</c:v>
                </c:pt>
                <c:pt idx="1130" formatCode="0%">
                  <c:v>9.4032549728752537E-2</c:v>
                </c:pt>
                <c:pt idx="1131" formatCode="0%">
                  <c:v>-0.11943319838056678</c:v>
                </c:pt>
                <c:pt idx="1132" formatCode="0%">
                  <c:v>9.1743119266054687E-3</c:v>
                </c:pt>
                <c:pt idx="1133" formatCode="0%">
                  <c:v>-0.13316582914572858</c:v>
                </c:pt>
                <c:pt idx="1134" formatCode="0%">
                  <c:v>-0.1125</c:v>
                </c:pt>
                <c:pt idx="1135" formatCode="0%">
                  <c:v>4.0100250626566462E-2</c:v>
                </c:pt>
                <c:pt idx="1136" formatCode="0%">
                  <c:v>8.0097087378640727E-2</c:v>
                </c:pt>
                <c:pt idx="1137" formatCode="0%">
                  <c:v>-0.12121212121212135</c:v>
                </c:pt>
                <c:pt idx="1138" formatCode="0%">
                  <c:v>-0.189723320158103</c:v>
                </c:pt>
                <c:pt idx="1139" formatCode="0%">
                  <c:v>0.50390624999999956</c:v>
                </c:pt>
                <c:pt idx="1140" formatCode="0%">
                  <c:v>-0.10815939278937385</c:v>
                </c:pt>
                <c:pt idx="1141" formatCode="0%">
                  <c:v>-8.6538461538461744E-2</c:v>
                </c:pt>
                <c:pt idx="1142" formatCode="0%">
                  <c:v>0.14606741573033746</c:v>
                </c:pt>
                <c:pt idx="1143" formatCode="0%">
                  <c:v>-0.13394919168591252</c:v>
                </c:pt>
                <c:pt idx="1144" formatCode="0%">
                  <c:v>-2.4691358024691405E-2</c:v>
                </c:pt>
                <c:pt idx="1145" formatCode="0%">
                  <c:v>0.19533527696793021</c:v>
                </c:pt>
                <c:pt idx="1146" formatCode="0%">
                  <c:v>-1.4705882352941176E-2</c:v>
                </c:pt>
                <c:pt idx="1147" formatCode="0%">
                  <c:v>-0.42196531791907593</c:v>
                </c:pt>
                <c:pt idx="1148" formatCode="0%">
                  <c:v>6.8249258160237275E-2</c:v>
                </c:pt>
                <c:pt idx="1149" formatCode="0%">
                  <c:v>0.19718309859154928</c:v>
                </c:pt>
                <c:pt idx="1150" formatCode="0%">
                  <c:v>-0.13095238095238126</c:v>
                </c:pt>
                <c:pt idx="1151" formatCode="0%">
                  <c:v>-7.4074074074074042E-2</c:v>
                </c:pt>
                <c:pt idx="1152" formatCode="0%">
                  <c:v>8.6956521739130543E-2</c:v>
                </c:pt>
                <c:pt idx="1153" formatCode="0%">
                  <c:v>9.6837944664031644E-2</c:v>
                </c:pt>
                <c:pt idx="1154" formatCode="0%">
                  <c:v>3.4155597722960153E-2</c:v>
                </c:pt>
                <c:pt idx="1155" formatCode="0%">
                  <c:v>-1.2345679012345723E-2</c:v>
                </c:pt>
                <c:pt idx="1156" formatCode="0%">
                  <c:v>0.17777777777777778</c:v>
                </c:pt>
                <c:pt idx="1157" formatCode="0%">
                  <c:v>-0.21182266009852219</c:v>
                </c:pt>
                <c:pt idx="1158" formatCode="0%">
                  <c:v>-2.659574468085148E-3</c:v>
                </c:pt>
                <c:pt idx="1159" formatCode="0%">
                  <c:v>-1.8126888217522751E-2</c:v>
                </c:pt>
                <c:pt idx="1160" formatCode="0%">
                  <c:v>-6.0240963855422635E-3</c:v>
                </c:pt>
                <c:pt idx="1161" formatCode="0%">
                  <c:v>-8.6826347305389462E-2</c:v>
                </c:pt>
                <c:pt idx="1162" formatCode="0%">
                  <c:v>-4.6920821114369474E-2</c:v>
                </c:pt>
                <c:pt idx="1163" formatCode="0%">
                  <c:v>2.122015915119357E-2</c:v>
                </c:pt>
                <c:pt idx="1164" formatCode="0%">
                  <c:v>-0.15690866510538676</c:v>
                </c:pt>
                <c:pt idx="1165" formatCode="0%">
                  <c:v>0.15384615384615419</c:v>
                </c:pt>
                <c:pt idx="1166" formatCode="0%">
                  <c:v>0.33734939759036203</c:v>
                </c:pt>
              </c:numCache>
            </c:numRef>
          </c:val>
        </c:ser>
        <c:marker val="1"/>
        <c:axId val="46896640"/>
        <c:axId val="46898176"/>
      </c:lineChart>
      <c:catAx>
        <c:axId val="46896640"/>
        <c:scaling>
          <c:orientation val="minMax"/>
        </c:scaling>
        <c:axPos val="b"/>
        <c:numFmt formatCode="General" sourceLinked="1"/>
        <c:tickLblPos val="nextTo"/>
        <c:crossAx val="46898176"/>
        <c:crossesAt val="-1"/>
        <c:auto val="1"/>
        <c:lblAlgn val="ctr"/>
        <c:lblOffset val="100"/>
      </c:catAx>
      <c:valAx>
        <c:axId val="46898176"/>
        <c:scaling>
          <c:orientation val="minMax"/>
        </c:scaling>
        <c:axPos val="l"/>
        <c:majorGridlines/>
        <c:numFmt formatCode="0%" sourceLinked="0"/>
        <c:tickLblPos val="nextTo"/>
        <c:crossAx val="46896640"/>
        <c:crossesAt val="1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layout/>
    </c:title>
    <c:plotArea>
      <c:layout>
        <c:manualLayout>
          <c:layoutTarget val="inner"/>
          <c:xMode val="edge"/>
          <c:yMode val="edge"/>
          <c:x val="0.10716885389326336"/>
          <c:y val="0.111470180810732"/>
          <c:w val="0.81503937007874061"/>
          <c:h val="0.77254994167395763"/>
        </c:manualLayout>
      </c:layout>
      <c:lineChart>
        <c:grouping val="standard"/>
        <c:ser>
          <c:idx val="0"/>
          <c:order val="0"/>
          <c:tx>
            <c:strRef>
              <c:f>'CET 1725-1824'!$A$103</c:f>
              <c:strCache>
                <c:ptCount val="1"/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'CET 1725-1824'!$B$1:$M$1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'CET 1725-1824'!$B$103:$M$103</c:f>
              <c:numCache>
                <c:formatCode>0.00</c:formatCode>
                <c:ptCount val="12"/>
                <c:pt idx="0">
                  <c:v>2.7693069306930687</c:v>
                </c:pt>
                <c:pt idx="1">
                  <c:v>3.8564356435643568</c:v>
                </c:pt>
                <c:pt idx="2">
                  <c:v>5.0900990099009888</c:v>
                </c:pt>
                <c:pt idx="3">
                  <c:v>7.9009900990099</c:v>
                </c:pt>
                <c:pt idx="4">
                  <c:v>11.348514851485152</c:v>
                </c:pt>
                <c:pt idx="5">
                  <c:v>14.41683168316832</c:v>
                </c:pt>
                <c:pt idx="6">
                  <c:v>16.013861386138643</c:v>
                </c:pt>
                <c:pt idx="7">
                  <c:v>15.717821782178198</c:v>
                </c:pt>
                <c:pt idx="8">
                  <c:v>13.485148514851502</c:v>
                </c:pt>
                <c:pt idx="9">
                  <c:v>9.4712871287128682</c:v>
                </c:pt>
                <c:pt idx="10">
                  <c:v>5.7702970297029808</c:v>
                </c:pt>
                <c:pt idx="11">
                  <c:v>3.7009900990099052</c:v>
                </c:pt>
              </c:numCache>
            </c:numRef>
          </c:val>
        </c:ser>
        <c:marker val="1"/>
        <c:axId val="46917120"/>
        <c:axId val="46918656"/>
      </c:lineChart>
      <c:catAx>
        <c:axId val="46917120"/>
        <c:scaling>
          <c:orientation val="minMax"/>
        </c:scaling>
        <c:axPos val="b"/>
        <c:tickLblPos val="nextTo"/>
        <c:crossAx val="46918656"/>
        <c:crosses val="autoZero"/>
        <c:auto val="1"/>
        <c:lblAlgn val="ctr"/>
        <c:lblOffset val="100"/>
      </c:catAx>
      <c:valAx>
        <c:axId val="46918656"/>
        <c:scaling>
          <c:orientation val="minMax"/>
        </c:scaling>
        <c:axPos val="l"/>
        <c:majorGridlines/>
        <c:numFmt formatCode="0.00" sourceLinked="1"/>
        <c:tickLblPos val="nextTo"/>
        <c:crossAx val="46917120"/>
        <c:crosses val="autoZero"/>
        <c:crossBetween val="between"/>
      </c:valAx>
    </c:plotArea>
    <c:plotVisOnly val="1"/>
  </c:chart>
  <c:spPr>
    <a:solidFill>
      <a:schemeClr val="bg1"/>
    </a:solidFill>
    <a:ln>
      <a:solidFill>
        <a:schemeClr val="tx1"/>
      </a:solidFill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C9FC3-9D8F-4268-BEE9-2AA422C55538}" type="datetimeFigureOut">
              <a:rPr lang="en-GB" smtClean="0"/>
              <a:pPr/>
              <a:t>26/07/2013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1634E-FED7-4ED0-85D5-82A5DA338B0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3F5C-7149-409E-A4DC-17593EEB976C}" type="datetimeFigureOut">
              <a:rPr lang="en-GB" smtClean="0"/>
              <a:pPr/>
              <a:t>26/07/2013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CBA4-3E3C-433C-B6D2-1432AA0A50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3F5C-7149-409E-A4DC-17593EEB976C}" type="datetimeFigureOut">
              <a:rPr lang="en-GB" smtClean="0"/>
              <a:pPr/>
              <a:t>26/07/2013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CBA4-3E3C-433C-B6D2-1432AA0A50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3F5C-7149-409E-A4DC-17593EEB976C}" type="datetimeFigureOut">
              <a:rPr lang="en-GB" smtClean="0"/>
              <a:pPr/>
              <a:t>26/07/2013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CBA4-3E3C-433C-B6D2-1432AA0A50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3F5C-7149-409E-A4DC-17593EEB976C}" type="datetimeFigureOut">
              <a:rPr lang="en-GB" smtClean="0"/>
              <a:pPr/>
              <a:t>26/07/2013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CBA4-3E3C-433C-B6D2-1432AA0A50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3F5C-7149-409E-A4DC-17593EEB976C}" type="datetimeFigureOut">
              <a:rPr lang="en-GB" smtClean="0"/>
              <a:pPr/>
              <a:t>26/07/2013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CBA4-3E3C-433C-B6D2-1432AA0A50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3F5C-7149-409E-A4DC-17593EEB976C}" type="datetimeFigureOut">
              <a:rPr lang="en-GB" smtClean="0"/>
              <a:pPr/>
              <a:t>26/07/2013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CBA4-3E3C-433C-B6D2-1432AA0A50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3F5C-7149-409E-A4DC-17593EEB976C}" type="datetimeFigureOut">
              <a:rPr lang="en-GB" smtClean="0"/>
              <a:pPr/>
              <a:t>26/07/2013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CBA4-3E3C-433C-B6D2-1432AA0A50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3F5C-7149-409E-A4DC-17593EEB976C}" type="datetimeFigureOut">
              <a:rPr lang="en-GB" smtClean="0"/>
              <a:pPr/>
              <a:t>26/07/2013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CBA4-3E3C-433C-B6D2-1432AA0A50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3F5C-7149-409E-A4DC-17593EEB976C}" type="datetimeFigureOut">
              <a:rPr lang="en-GB" smtClean="0"/>
              <a:pPr/>
              <a:t>26/07/2013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CBA4-3E3C-433C-B6D2-1432AA0A50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3F5C-7149-409E-A4DC-17593EEB976C}" type="datetimeFigureOut">
              <a:rPr lang="en-GB" smtClean="0"/>
              <a:pPr/>
              <a:t>26/07/2013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CBA4-3E3C-433C-B6D2-1432AA0A50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3F5C-7149-409E-A4DC-17593EEB976C}" type="datetimeFigureOut">
              <a:rPr lang="en-GB" smtClean="0"/>
              <a:pPr/>
              <a:t>26/07/2013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CBA4-3E3C-433C-B6D2-1432AA0A50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23F5C-7149-409E-A4DC-17593EEB976C}" type="datetimeFigureOut">
              <a:rPr lang="en-GB" smtClean="0"/>
              <a:pPr/>
              <a:t>26/07/2013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2CBA4-3E3C-433C-B6D2-1432AA0A50A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eremy.boulton@ncl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988840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The poor in crisis: price shocks, mortality surges, economic depression, bankruptcies – and warfare: London “crises” and a parish workhouse, 1725-1824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Jeremy Boulton  (</a:t>
            </a:r>
            <a:r>
              <a:rPr lang="en-GB" dirty="0" smtClean="0">
                <a:hlinkClick r:id="rId2"/>
              </a:rPr>
              <a:t>jeremy.boulton@ncl.ac.uk</a:t>
            </a:r>
            <a:r>
              <a:rPr lang="en-GB" dirty="0" smtClean="0"/>
              <a:t>) , </a:t>
            </a:r>
          </a:p>
          <a:p>
            <a:r>
              <a:rPr lang="en-GB" dirty="0" smtClean="0"/>
              <a:t>'Coping with Crisis Conference: Re-evaluating the role of crises in economic and social history', Durham University, 26th July 2013.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Why were individuals admitted?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764704"/>
            <a:ext cx="8496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How? Individuals were admitted by individual churchwardens and overseers, by JPs and local vestrymen, by the Board of Guardians or were brought to the House by other parish officers </a:t>
            </a:r>
          </a:p>
          <a:p>
            <a:endParaRPr lang="en-GB" dirty="0" smtClean="0"/>
          </a:p>
          <a:p>
            <a:r>
              <a:rPr lang="en-GB" dirty="0" smtClean="0"/>
              <a:t>When? Admissions were rare on Sundays, but otherwise spread evenly across the week</a:t>
            </a:r>
          </a:p>
          <a:p>
            <a:endParaRPr lang="en-GB" dirty="0" smtClean="0"/>
          </a:p>
          <a:p>
            <a:r>
              <a:rPr lang="en-GB" dirty="0" smtClean="0"/>
              <a:t>Why? </a:t>
            </a:r>
            <a:r>
              <a:rPr lang="en-GB" i="1" dirty="0" smtClean="0"/>
              <a:t>Only 18% of admissions have some reason or comment against their admission</a:t>
            </a:r>
            <a:endParaRPr lang="en-GB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79712" y="3933056"/>
          <a:ext cx="6264696" cy="2743200"/>
        </p:xfrm>
        <a:graphic>
          <a:graphicData uri="http://schemas.openxmlformats.org/drawingml/2006/table">
            <a:tbl>
              <a:tblPr/>
              <a:tblGrid>
                <a:gridCol w="3656264"/>
                <a:gridCol w="1070126"/>
                <a:gridCol w="1538306"/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Pregnancy or born in workhouse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Settlement related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Admitted by parish officers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Foundling or abandoned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Medical condition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Inmate personal details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Admitted for diet or lodging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15,658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314096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Reasons for admission to the workhouse suggest a host of different variables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827584" y="1556792"/>
          <a:ext cx="6867525" cy="4410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576" y="476672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Annual </a:t>
            </a:r>
            <a:r>
              <a:rPr lang="en-GB" sz="2400" i="1" dirty="0" smtClean="0"/>
              <a:t>admissions</a:t>
            </a:r>
            <a:r>
              <a:rPr lang="en-GB" sz="2400" dirty="0" smtClean="0"/>
              <a:t> into St Martin’s Workhouse 1725-1823  (i.e. The </a:t>
            </a:r>
            <a:r>
              <a:rPr lang="en-GB" sz="2400" i="1" dirty="0" smtClean="0"/>
              <a:t>flow</a:t>
            </a:r>
            <a:r>
              <a:rPr lang="en-GB" sz="2400" dirty="0" smtClean="0"/>
              <a:t>, as opposed to the </a:t>
            </a:r>
            <a:r>
              <a:rPr lang="en-GB" sz="2400" i="1" dirty="0" smtClean="0"/>
              <a:t>stock</a:t>
            </a:r>
            <a:r>
              <a:rPr lang="en-GB" sz="2400" dirty="0" smtClean="0"/>
              <a:t>)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899592" y="836712"/>
          <a:ext cx="6657974" cy="4829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 close correlation between long term movements of ‘real wages’ of London building labourers and the annual totals of admissions...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5657671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Nb. Falling RW after 1760 </a:t>
            </a:r>
            <a:r>
              <a:rPr lang="en-GB" i="1" dirty="0" smtClean="0"/>
              <a:t>are</a:t>
            </a:r>
            <a:r>
              <a:rPr lang="en-GB" dirty="0" smtClean="0"/>
              <a:t> associated with a rise in WH admissions (facilitated by the 1770-2 rebuilding) but then with a </a:t>
            </a:r>
            <a:r>
              <a:rPr lang="en-GB" i="1" dirty="0" smtClean="0"/>
              <a:t>fall</a:t>
            </a:r>
            <a:r>
              <a:rPr lang="en-GB" dirty="0" smtClean="0"/>
              <a:t> in admissions until the early 19</a:t>
            </a:r>
            <a:r>
              <a:rPr lang="en-GB" baseline="30000" dirty="0" smtClean="0"/>
              <a:t>th</a:t>
            </a:r>
            <a:r>
              <a:rPr lang="en-GB" dirty="0" smtClean="0"/>
              <a:t> century  - i.e. increasing hardship in the late eighteenth century was associated with </a:t>
            </a:r>
            <a:r>
              <a:rPr lang="en-GB" i="1" dirty="0" smtClean="0"/>
              <a:t>fewer</a:t>
            </a:r>
            <a:r>
              <a:rPr lang="en-GB" dirty="0" smtClean="0"/>
              <a:t>, not more, WH admissions...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We </a:t>
            </a:r>
            <a:r>
              <a:rPr lang="en-GB" sz="2800" dirty="0" smtClean="0"/>
              <a:t>are interested in short term crises...  Crises are (most commonly) expressed as annual fluctuations 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484784"/>
            <a:ext cx="7200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trick here is obviously to identify </a:t>
            </a:r>
            <a:r>
              <a:rPr lang="en-GB" sz="2400" i="1" dirty="0" smtClean="0"/>
              <a:t>relatively</a:t>
            </a:r>
            <a:r>
              <a:rPr lang="en-GB" sz="2400" dirty="0" smtClean="0"/>
              <a:t> sharp fluctuations – usually expressed as large deviations from an average figure</a:t>
            </a:r>
          </a:p>
          <a:p>
            <a:endParaRPr lang="en-GB" sz="2400" dirty="0" smtClean="0"/>
          </a:p>
          <a:p>
            <a:r>
              <a:rPr lang="en-GB" sz="2400" dirty="0" smtClean="0"/>
              <a:t>This is the approach taken by most London historians...</a:t>
            </a:r>
          </a:p>
          <a:p>
            <a:endParaRPr lang="en-GB" sz="2400" dirty="0" smtClean="0"/>
          </a:p>
          <a:p>
            <a:r>
              <a:rPr lang="en-GB" sz="2400" b="1" dirty="0" smtClean="0"/>
              <a:t>A summary table </a:t>
            </a:r>
            <a:r>
              <a:rPr lang="en-GB" sz="2400" dirty="0" smtClean="0"/>
              <a:t>of the various types of annual ‘crisis’ helps to sort out possible annual fluctuations</a:t>
            </a:r>
          </a:p>
          <a:p>
            <a:endParaRPr lang="en-GB" sz="2400" dirty="0" smtClean="0"/>
          </a:p>
          <a:p>
            <a:r>
              <a:rPr lang="en-GB" sz="2400" dirty="0" smtClean="0"/>
              <a:t>Arguably some of the ‘crises’ (particularly the mortality crises) would have been scoffed at by people living in earlier periods...</a:t>
            </a:r>
          </a:p>
          <a:p>
            <a:endParaRPr lang="en-GB" sz="2400" dirty="0" smtClean="0"/>
          </a:p>
          <a:p>
            <a:r>
              <a:rPr lang="en-GB" sz="2400" dirty="0" smtClean="0"/>
              <a:t>Many had no immediate impact on WH admissions</a:t>
            </a:r>
            <a:endParaRPr lang="en-GB" sz="24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8267" y="-43431"/>
            <a:ext cx="5035733" cy="690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83671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Identifying the responsiveness of annual WH admissions to the multiplicity of metropolitan  ‘crises’ is complex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988840"/>
            <a:ext cx="7632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Different streams - or perhaps ‘pipelines’ - of human misery could easily be submerged beneath others</a:t>
            </a:r>
          </a:p>
          <a:p>
            <a:endParaRPr lang="en-GB" dirty="0" smtClean="0"/>
          </a:p>
          <a:p>
            <a:r>
              <a:rPr lang="en-GB" dirty="0" smtClean="0"/>
              <a:t>As an exercise, for example, consider the impact of military recruitment</a:t>
            </a:r>
          </a:p>
          <a:p>
            <a:endParaRPr lang="en-GB" dirty="0" smtClean="0"/>
          </a:p>
          <a:p>
            <a:r>
              <a:rPr lang="en-GB" dirty="0" smtClean="0"/>
              <a:t>London was an important recruiting ground for both the army and the navy... And the period was one of frequent large scale warfare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Warfare tightened the London labour market and clearly impacted on WH admissions of males of military age</a:t>
            </a:r>
            <a:endParaRPr lang="en-GB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1043608" y="1052736"/>
          <a:ext cx="6896099" cy="450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7584" y="594928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Dips during war and modest peaks during </a:t>
            </a:r>
            <a:r>
              <a:rPr lang="en-GB" dirty="0" smtClean="0"/>
              <a:t>demobilisation</a:t>
            </a:r>
            <a:r>
              <a:rPr lang="en-GB" dirty="0" smtClean="0"/>
              <a:t>...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683568" y="1340768"/>
          <a:ext cx="7839075" cy="4581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332656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impact is clearer still when one looks at the changing SR of WH admissions – the heavy female advantage increases </a:t>
            </a:r>
            <a:r>
              <a:rPr lang="en-GB" dirty="0" smtClean="0"/>
              <a:t>during </a:t>
            </a:r>
            <a:r>
              <a:rPr lang="en-GB" dirty="0" smtClean="0"/>
              <a:t>the four periods of warfare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Hardship and the chance of personal crises were – of course – seasonal. This truism is also reflected in WH admission registers...</a:t>
            </a:r>
            <a:endParaRPr lang="en-GB" sz="2800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1331640" y="2060848"/>
          <a:ext cx="554461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However, the fine grained nature of the WH admissions data allow us to investigate whether we can detect significant monthly ‘crises’</a:t>
            </a:r>
            <a:endParaRPr lang="en-GB" sz="28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683568" y="1844824"/>
          <a:ext cx="7890668" cy="3991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79512" y="404664"/>
          <a:ext cx="8820671" cy="4723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576" y="5445224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Clearly a lot of stochastic noise</a:t>
            </a:r>
          </a:p>
          <a:p>
            <a:endParaRPr lang="en-GB" dirty="0" smtClean="0"/>
          </a:p>
          <a:p>
            <a:r>
              <a:rPr lang="en-GB" dirty="0" smtClean="0"/>
              <a:t>Technique does allow us to identify some monthly peaks in admission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‘Crisis’?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A vitally important or decisive stage in the progress of anything; a turning-point; also, a state of affairs in which a decisive change for better or worse is imminent; now applied esp. to times of difficulty, insecurity, and suspense in politics or commerce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Historians tend to define a crisis more loosely as an unusually stressful or disrupted state of affairs.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Many types of historical crisis don’t involve any imminent </a:t>
            </a:r>
            <a:r>
              <a:rPr lang="en-GB" i="1" dirty="0" smtClean="0"/>
              <a:t>turning</a:t>
            </a:r>
            <a:r>
              <a:rPr lang="en-GB" dirty="0" smtClean="0"/>
              <a:t> point (such as crisis mortality) and don’t necessarily serve as a decisive stage in progress or development...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4464496" cy="547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68144" y="2204864"/>
            <a:ext cx="2448272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Temperature extremes...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115616" y="1340768"/>
          <a:ext cx="662473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9592" y="54868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CET average monthly temperatures 1725-1825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1560" y="620688"/>
          <a:ext cx="7344815" cy="5746147"/>
        </p:xfrm>
        <a:graphic>
          <a:graphicData uri="http://schemas.openxmlformats.org/drawingml/2006/table">
            <a:tbl>
              <a:tblPr/>
              <a:tblGrid>
                <a:gridCol w="2464273"/>
                <a:gridCol w="1932215"/>
                <a:gridCol w="2948327"/>
              </a:tblGrid>
              <a:tr h="82359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Table 1 Months of unusually large variation from five monthly moving average of admissions</a:t>
                      </a:r>
                      <a:endParaRPr lang="en-GB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5949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Admission peaks of 40% or more</a:t>
                      </a:r>
                      <a:endParaRPr lang="en-GB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Admission troughs of 40% or more</a:t>
                      </a:r>
                      <a:endParaRPr lang="en-GB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November 1725</a:t>
                      </a:r>
                      <a:endParaRPr lang="en-GB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January, 1795*</a:t>
                      </a:r>
                      <a:endParaRPr lang="en-GB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July, 1727</a:t>
                      </a:r>
                      <a:endParaRPr lang="en-GB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9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January, 1740*</a:t>
                      </a:r>
                      <a:endParaRPr lang="en-GB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May, 1805</a:t>
                      </a:r>
                      <a:endParaRPr lang="en-GB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April, 1805</a:t>
                      </a:r>
                      <a:endParaRPr lang="en-GB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June, 1745</a:t>
                      </a:r>
                      <a:endParaRPr lang="en-GB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November, 1805</a:t>
                      </a:r>
                      <a:endParaRPr lang="en-GB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June, 1822</a:t>
                      </a:r>
                      <a:endParaRPr lang="en-GB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April, 1759</a:t>
                      </a:r>
                      <a:endParaRPr lang="en-GB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October, 1821</a:t>
                      </a:r>
                      <a:endParaRPr lang="en-GB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October, 1760</a:t>
                      </a:r>
                      <a:endParaRPr lang="en-GB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October, 1766</a:t>
                      </a:r>
                      <a:endParaRPr lang="en-GB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January, 1767*</a:t>
                      </a:r>
                      <a:endParaRPr lang="en-GB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May, 1769</a:t>
                      </a:r>
                      <a:endParaRPr lang="en-GB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January, 1776*</a:t>
                      </a:r>
                      <a:endParaRPr lang="en-GB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January, 1793</a:t>
                      </a:r>
                      <a:endParaRPr lang="en-GB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749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*Unusually low average monthly temperature in CET data. </a:t>
                      </a:r>
                      <a:endParaRPr lang="en-GB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Nb. Not all relatively cold months produced surges in the admissions data.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Of 14 sharp monthly admission peaks, four were 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corresponded exactly with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unusually cold January months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GB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The November 1725 peak is an artifact of the opening of the workhouse, the reasons for the other monthly peaks are not as yet clear.</a:t>
                      </a:r>
                      <a:endParaRPr lang="en-GB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835292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Conclusions:</a:t>
            </a:r>
          </a:p>
          <a:p>
            <a:endParaRPr lang="en-GB" dirty="0" smtClean="0"/>
          </a:p>
          <a:p>
            <a:r>
              <a:rPr lang="en-GB" dirty="0" smtClean="0"/>
              <a:t>To say that the pattern of personal misfortune superimposed on annual and monthly crises produces a complex mix is an understatement</a:t>
            </a:r>
          </a:p>
          <a:p>
            <a:endParaRPr lang="en-GB" dirty="0" smtClean="0"/>
          </a:p>
          <a:p>
            <a:r>
              <a:rPr lang="en-GB" dirty="0" smtClean="0"/>
              <a:t>Some variables had little tangible effect – local rainfall had little impact (there seems no obvious link between monthly admissions and monthly rainfall data)</a:t>
            </a:r>
          </a:p>
          <a:p>
            <a:endParaRPr lang="en-GB" dirty="0" smtClean="0"/>
          </a:p>
          <a:p>
            <a:r>
              <a:rPr lang="en-GB" dirty="0" smtClean="0"/>
              <a:t>Some variables are difficult to reconstruct – surges of local regulative activity or  changes in local admissions policy</a:t>
            </a:r>
          </a:p>
          <a:p>
            <a:endParaRPr lang="en-GB" dirty="0" smtClean="0"/>
          </a:p>
          <a:p>
            <a:r>
              <a:rPr lang="en-GB" dirty="0" smtClean="0"/>
              <a:t>Finer-grained analysis might well throw up more associations</a:t>
            </a:r>
          </a:p>
          <a:p>
            <a:endParaRPr lang="en-GB" dirty="0" smtClean="0"/>
          </a:p>
          <a:p>
            <a:r>
              <a:rPr lang="en-GB" dirty="0" smtClean="0"/>
              <a:t>Cold winters, high prices, local mortality and warfare have relatively clear impacts on workhouse admission totals</a:t>
            </a:r>
          </a:p>
          <a:p>
            <a:endParaRPr lang="en-GB" dirty="0" smtClean="0"/>
          </a:p>
          <a:p>
            <a:r>
              <a:rPr lang="en-GB" dirty="0" smtClean="0"/>
              <a:t>That said, it was rare for all types of ‘crisis’ to coincide in any one year</a:t>
            </a:r>
          </a:p>
          <a:p>
            <a:endParaRPr lang="en-GB" dirty="0" smtClean="0"/>
          </a:p>
          <a:p>
            <a:r>
              <a:rPr lang="en-GB" dirty="0" smtClean="0"/>
              <a:t>Some crises had little immediate measurable impact on workhouse admissions  – some might have had a lagged effect (e.g. bankruptcies) on sub sections of the population</a:t>
            </a:r>
            <a:r>
              <a:rPr lang="en-GB" dirty="0" smtClean="0"/>
              <a:t>) </a:t>
            </a:r>
          </a:p>
          <a:p>
            <a:endParaRPr lang="en-GB" dirty="0" smtClean="0"/>
          </a:p>
          <a:p>
            <a:r>
              <a:rPr lang="en-GB" dirty="0" smtClean="0"/>
              <a:t>Warfare could reduce the number of people/alter the </a:t>
            </a:r>
            <a:r>
              <a:rPr lang="en-GB" smtClean="0"/>
              <a:t>gender balance of those </a:t>
            </a:r>
            <a:r>
              <a:rPr lang="en-GB" dirty="0" smtClean="0"/>
              <a:t>admitted into the workhouse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332656"/>
            <a:ext cx="59766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/>
              <a:t>Historians love crises</a:t>
            </a:r>
            <a:endParaRPr lang="en-GB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225689"/>
            <a:ext cx="82089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They can’t get enough of them</a:t>
            </a:r>
          </a:p>
          <a:p>
            <a:endParaRPr lang="en-GB" sz="2000" dirty="0" smtClean="0"/>
          </a:p>
          <a:p>
            <a:r>
              <a:rPr lang="en-GB" sz="2000" dirty="0" smtClean="0"/>
              <a:t>1773 hits on a title word ‘crisis’ in the </a:t>
            </a:r>
            <a:r>
              <a:rPr lang="en-GB" sz="2000" i="1" dirty="0" smtClean="0"/>
              <a:t>Bibliography of British and Irish History</a:t>
            </a:r>
            <a:r>
              <a:rPr lang="en-GB" sz="2000" dirty="0" smtClean="0"/>
              <a:t> (and another 189 for ‘crises’)</a:t>
            </a:r>
          </a:p>
          <a:p>
            <a:endParaRPr lang="en-GB" sz="2000" dirty="0" smtClean="0"/>
          </a:p>
          <a:p>
            <a:r>
              <a:rPr lang="en-GB" sz="2000" dirty="0" smtClean="0"/>
              <a:t>Historical ‘crises’ can be political, financial, ones of identity, agrarian, demographic, professional, sexual, philosophical, religious, military, femininity, humanitarian, parliamentary, dynastic, subsistence, feudalism, constitutional, mercantile, economic, industrial…</a:t>
            </a:r>
          </a:p>
          <a:p>
            <a:endParaRPr lang="en-GB" sz="2000" dirty="0" smtClean="0"/>
          </a:p>
          <a:p>
            <a:r>
              <a:rPr lang="en-GB" sz="2000" dirty="0" smtClean="0"/>
              <a:t>Short term crisis shocks are the subject of this paper</a:t>
            </a:r>
          </a:p>
          <a:p>
            <a:endParaRPr lang="en-GB" sz="2000" dirty="0" smtClean="0"/>
          </a:p>
          <a:p>
            <a:r>
              <a:rPr lang="en-GB" sz="2000" dirty="0" smtClean="0"/>
              <a:t>To what extent do the workhouse admission registers reflect the various crises that best eighteenth-century London? </a:t>
            </a:r>
          </a:p>
          <a:p>
            <a:endParaRPr lang="en-GB" sz="2000" dirty="0" smtClean="0"/>
          </a:p>
          <a:p>
            <a:r>
              <a:rPr lang="en-GB" sz="2000" dirty="0" smtClean="0"/>
              <a:t>Might they provide historians with another way to measure the incidence of crises in the past?</a:t>
            </a:r>
          </a:p>
          <a:p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tail of workhouse Horwood 17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772816"/>
            <a:ext cx="3312368" cy="34209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572000" y="548680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Horwood’s</a:t>
            </a:r>
            <a:r>
              <a:rPr lang="en-GB" sz="2800" dirty="0" smtClean="0"/>
              <a:t> map 1799: detail of workhouse site</a:t>
            </a:r>
            <a:endParaRPr lang="en-GB" sz="2800" dirty="0"/>
          </a:p>
        </p:txBody>
      </p:sp>
      <p:pic>
        <p:nvPicPr>
          <p:cNvPr id="4" name="Picture 3" descr="Rocques map 1746 workhouse deta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988840"/>
            <a:ext cx="2741124" cy="276425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3528" y="83671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Rocque’s</a:t>
            </a:r>
            <a:r>
              <a:rPr lang="en-GB" sz="2800" dirty="0" smtClean="0"/>
              <a:t> Map, 1746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128792" cy="850106"/>
          </a:xfrm>
        </p:spPr>
        <p:txBody>
          <a:bodyPr>
            <a:normAutofit/>
          </a:bodyPr>
          <a:lstStyle/>
          <a:p>
            <a:r>
              <a:rPr lang="en-GB" sz="3200" dirty="0" smtClean="0"/>
              <a:t>Number of workhouse inmates over time</a:t>
            </a:r>
            <a:endParaRPr lang="en-GB" sz="3200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1331640" y="1340768"/>
          <a:ext cx="619268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ont of Workhouse Hemmings Row 18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16832"/>
            <a:ext cx="9144000" cy="433551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1520" y="548680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Front of Workhouse </a:t>
            </a:r>
            <a:r>
              <a:rPr lang="en-GB" sz="2800" dirty="0" err="1" smtClean="0"/>
              <a:t>Hemmings</a:t>
            </a:r>
            <a:r>
              <a:rPr lang="en-GB" sz="2800" dirty="0" smtClean="0"/>
              <a:t> Row 1871</a:t>
            </a:r>
            <a:endParaRPr lang="en-GB" sz="2800" dirty="0"/>
          </a:p>
        </p:txBody>
      </p:sp>
      <p:pic>
        <p:nvPicPr>
          <p:cNvPr id="5" name="Picture 4" descr="Entrance to Workhouse 1871 Hemmings R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56643" y="0"/>
            <a:ext cx="538735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ont of Workhouse Dukes Court 18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516256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Front of Workhouse, Dukes Court 1871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ont of WH Castle Street and School 1871 16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7584"/>
            <a:ext cx="9144000" cy="4382832"/>
          </a:xfrm>
          <a:prstGeom prst="rect">
            <a:avLst/>
          </a:prstGeom>
        </p:spPr>
      </p:pic>
      <p:pic>
        <p:nvPicPr>
          <p:cNvPr id="2" name="Picture 1" descr="Entrance to Workhouse 1871 Castle Stre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7497" y="0"/>
            <a:ext cx="355650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The poor in crisis...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836712"/>
            <a:ext cx="860444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idea here is to use </a:t>
            </a:r>
            <a:r>
              <a:rPr lang="en-GB" sz="2000" dirty="0" smtClean="0"/>
              <a:t>the detailed </a:t>
            </a:r>
            <a:r>
              <a:rPr lang="en-GB" sz="2000" b="1" dirty="0" smtClean="0"/>
              <a:t>admission register </a:t>
            </a:r>
            <a:r>
              <a:rPr lang="en-GB" sz="2000" dirty="0" smtClean="0"/>
              <a:t>for the workhouse to attempt to measure the responsiveness to ‘crisis’ in Georgian London</a:t>
            </a:r>
          </a:p>
          <a:p>
            <a:endParaRPr lang="en-GB" sz="2000" dirty="0" smtClean="0"/>
          </a:p>
          <a:p>
            <a:r>
              <a:rPr lang="en-GB" sz="2000" dirty="0" smtClean="0"/>
              <a:t>Treating </a:t>
            </a:r>
            <a:r>
              <a:rPr lang="en-GB" sz="2000" dirty="0" smtClean="0"/>
              <a:t>the register as a time series which records the personal crises that afflicted 86,489 individuals and caused them to be admitted to the workhouse between 1725 and 1824</a:t>
            </a:r>
          </a:p>
          <a:p>
            <a:endParaRPr lang="en-GB" sz="2000" dirty="0" smtClean="0"/>
          </a:p>
          <a:p>
            <a:r>
              <a:rPr lang="en-GB" sz="2000" dirty="0" smtClean="0"/>
              <a:t>The workhouse was, throughout our period, a mixed general workhouse </a:t>
            </a:r>
            <a:r>
              <a:rPr lang="en-GB" sz="2000" dirty="0" smtClean="0"/>
              <a:t>-admitted </a:t>
            </a:r>
            <a:r>
              <a:rPr lang="en-GB" sz="2000" dirty="0" smtClean="0"/>
              <a:t>a cross section of men, women and children</a:t>
            </a:r>
          </a:p>
          <a:p>
            <a:endParaRPr lang="en-GB" sz="2000" dirty="0" smtClean="0"/>
          </a:p>
          <a:p>
            <a:r>
              <a:rPr lang="en-GB" sz="2000" b="1" dirty="0" smtClean="0"/>
              <a:t>Workhouses were multi-functional</a:t>
            </a:r>
            <a:r>
              <a:rPr lang="en-GB" sz="2000" dirty="0" smtClean="0"/>
              <a:t>: medical services, shelter, food and drink but also disciplinary, deterrent, restrictive and moralistic</a:t>
            </a:r>
          </a:p>
          <a:p>
            <a:endParaRPr lang="en-GB" sz="2000" dirty="0" smtClean="0"/>
          </a:p>
          <a:p>
            <a:r>
              <a:rPr lang="en-GB" sz="2000" dirty="0" smtClean="0"/>
              <a:t>It must be remembered that we are here talking only about ‘indoor relief’ – thousands of payments were made each year – in most years – to the ‘outdoor poor’ and the balance between the two forms of relief was not </a:t>
            </a:r>
            <a:r>
              <a:rPr lang="en-GB" sz="2000" dirty="0" smtClean="0"/>
              <a:t>constant</a:t>
            </a:r>
          </a:p>
          <a:p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1291</Words>
  <Application>Microsoft Office PowerPoint</Application>
  <PresentationFormat>On-screen Show (4:3)</PresentationFormat>
  <Paragraphs>141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 The poor in crisis: price shocks, mortality surges, economic depression, bankruptcies – and warfare: London “crises” and a parish workhouse, 1725-1824  </vt:lpstr>
      <vt:lpstr>‘Crisis’?</vt:lpstr>
      <vt:lpstr>Slide 3</vt:lpstr>
      <vt:lpstr>Slide 4</vt:lpstr>
      <vt:lpstr>Number of workhouse inmates over time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The poor in crisis: price shocks, mortality surges, economic depression, bankruptcies – and warfare: London “crises” and a parish workhouse, 1725-1824  </dc:title>
  <dc:creator>njpb</dc:creator>
  <cp:lastModifiedBy>njpb</cp:lastModifiedBy>
  <cp:revision>56</cp:revision>
  <dcterms:created xsi:type="dcterms:W3CDTF">2013-07-24T06:59:42Z</dcterms:created>
  <dcterms:modified xsi:type="dcterms:W3CDTF">2013-07-26T06:33:43Z</dcterms:modified>
</cp:coreProperties>
</file>