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C1CB-7723-4660-8DCB-53562B31A92E}" type="datetimeFigureOut">
              <a:rPr lang="en-GB" smtClean="0"/>
              <a:t>06/04/2017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76869-01AE-4F16-BD02-1498AB298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902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C1CB-7723-4660-8DCB-53562B31A92E}" type="datetimeFigureOut">
              <a:rPr lang="en-GB" smtClean="0"/>
              <a:t>06/04/2017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76869-01AE-4F16-BD02-1498AB298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944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C1CB-7723-4660-8DCB-53562B31A92E}" type="datetimeFigureOut">
              <a:rPr lang="en-GB" smtClean="0"/>
              <a:t>06/04/2017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76869-01AE-4F16-BD02-1498AB298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895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C1CB-7723-4660-8DCB-53562B31A92E}" type="datetimeFigureOut">
              <a:rPr lang="en-GB" smtClean="0"/>
              <a:t>06/04/2017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76869-01AE-4F16-BD02-1498AB298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649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C1CB-7723-4660-8DCB-53562B31A92E}" type="datetimeFigureOut">
              <a:rPr lang="en-GB" smtClean="0"/>
              <a:t>06/04/2017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76869-01AE-4F16-BD02-1498AB298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204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C1CB-7723-4660-8DCB-53562B31A92E}" type="datetimeFigureOut">
              <a:rPr lang="en-GB" smtClean="0"/>
              <a:t>06/04/2017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76869-01AE-4F16-BD02-1498AB298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986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C1CB-7723-4660-8DCB-53562B31A92E}" type="datetimeFigureOut">
              <a:rPr lang="en-GB" smtClean="0"/>
              <a:t>06/04/2017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76869-01AE-4F16-BD02-1498AB298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281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C1CB-7723-4660-8DCB-53562B31A92E}" type="datetimeFigureOut">
              <a:rPr lang="en-GB" smtClean="0"/>
              <a:t>06/04/2017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76869-01AE-4F16-BD02-1498AB298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071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C1CB-7723-4660-8DCB-53562B31A92E}" type="datetimeFigureOut">
              <a:rPr lang="en-GB" smtClean="0"/>
              <a:t>06/04/2017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76869-01AE-4F16-BD02-1498AB298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021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C1CB-7723-4660-8DCB-53562B31A92E}" type="datetimeFigureOut">
              <a:rPr lang="en-GB" smtClean="0"/>
              <a:t>06/04/2017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76869-01AE-4F16-BD02-1498AB298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210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C1CB-7723-4660-8DCB-53562B31A92E}" type="datetimeFigureOut">
              <a:rPr lang="en-GB" smtClean="0"/>
              <a:t>06/04/2017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76869-01AE-4F16-BD02-1498AB298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434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3C1CB-7723-4660-8DCB-53562B31A92E}" type="datetimeFigureOut">
              <a:rPr lang="en-GB" smtClean="0"/>
              <a:t>06/04/2017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76869-01AE-4F16-BD02-1498AB298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9418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jpe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11679" y="149630"/>
            <a:ext cx="1005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Erasmus+ research project</a:t>
            </a:r>
            <a:endParaRPr lang="en-GB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 trans="4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199" y="427844"/>
            <a:ext cx="1391639" cy="92775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1950" y="1447524"/>
            <a:ext cx="4605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Newcastle University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667" y="764771"/>
            <a:ext cx="6752250" cy="5719156"/>
          </a:xfrm>
          <a:prstGeom prst="rect">
            <a:avLst/>
          </a:prstGeom>
        </p:spPr>
      </p:pic>
      <p:sp>
        <p:nvSpPr>
          <p:cNvPr id="9" name="Flowchart: Connector 8"/>
          <p:cNvSpPr/>
          <p:nvPr/>
        </p:nvSpPr>
        <p:spPr>
          <a:xfrm>
            <a:off x="6756400" y="3181350"/>
            <a:ext cx="67598" cy="6061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lowchart: Connector 9"/>
          <p:cNvSpPr/>
          <p:nvPr/>
        </p:nvSpPr>
        <p:spPr>
          <a:xfrm flipV="1">
            <a:off x="8877300" y="2524125"/>
            <a:ext cx="85724" cy="6667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187384" y="3415602"/>
            <a:ext cx="2681448" cy="368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Helsinki University</a:t>
            </a:r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24" y="2327949"/>
            <a:ext cx="1510060" cy="998416"/>
          </a:xfrm>
          <a:prstGeom prst="rect">
            <a:avLst/>
          </a:prstGeom>
        </p:spPr>
      </p:pic>
      <p:sp>
        <p:nvSpPr>
          <p:cNvPr id="13" name="Flowchart: Connector 12"/>
          <p:cNvSpPr/>
          <p:nvPr/>
        </p:nvSpPr>
        <p:spPr>
          <a:xfrm>
            <a:off x="6841376" y="4126230"/>
            <a:ext cx="57899" cy="6794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50" y="4060861"/>
            <a:ext cx="1076325" cy="104642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81950" y="5160966"/>
            <a:ext cx="3180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Catholic University of Paris</a:t>
            </a:r>
            <a:endParaRPr lang="en-GB" dirty="0"/>
          </a:p>
        </p:txBody>
      </p:sp>
      <p:sp>
        <p:nvSpPr>
          <p:cNvPr id="18" name="Flowchart: Connector 17"/>
          <p:cNvSpPr/>
          <p:nvPr/>
        </p:nvSpPr>
        <p:spPr>
          <a:xfrm>
            <a:off x="6779029" y="3778250"/>
            <a:ext cx="62347" cy="635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9180" y="427844"/>
            <a:ext cx="1235075" cy="70229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692400" y="1447524"/>
            <a:ext cx="2417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Middlesex University</a:t>
            </a:r>
            <a:endParaRPr lang="en-GB" dirty="0"/>
          </a:p>
        </p:txBody>
      </p:sp>
      <p:sp>
        <p:nvSpPr>
          <p:cNvPr id="21" name="Flowchart: Connector 20"/>
          <p:cNvSpPr/>
          <p:nvPr/>
        </p:nvSpPr>
        <p:spPr>
          <a:xfrm>
            <a:off x="8963023" y="4511675"/>
            <a:ext cx="76201" cy="7239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24" y="5659400"/>
            <a:ext cx="1280465" cy="853644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653838" y="6315075"/>
            <a:ext cx="2822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Tinca</a:t>
            </a:r>
            <a:r>
              <a:rPr lang="en-GB" dirty="0" smtClean="0"/>
              <a:t> School</a:t>
            </a:r>
            <a:endParaRPr lang="en-GB" dirty="0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069" y="1979902"/>
            <a:ext cx="1897722" cy="1262062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2322069" y="3415602"/>
            <a:ext cx="1912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Westgate Hill and </a:t>
            </a:r>
            <a:r>
              <a:rPr lang="en-GB" dirty="0" err="1" smtClean="0"/>
              <a:t>Moorside</a:t>
            </a:r>
            <a:r>
              <a:rPr lang="en-GB" dirty="0" smtClean="0"/>
              <a:t>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0688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96296E-6 L -0.41367 -0.27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90" y="-1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51 -0.0007 L -0.58841 0.0997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245" y="50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48148E-6 L -0.46028 0.1194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21" y="5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4.44444E-6 L -0.20078 -0.3907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39" y="-19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4.44444E-6 L -0.6026 0.2608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130" y="13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96296E-6 L -0.20872 -0.0277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43" y="-1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3" grpId="0" animBg="1"/>
      <p:bldP spid="18" grpId="0" animBg="1"/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1484" y="942309"/>
            <a:ext cx="5435069" cy="517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11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340" y="2036618"/>
            <a:ext cx="5517238" cy="2850573"/>
          </a:xfrm>
          <a:prstGeom prst="rect">
            <a:avLst/>
          </a:prstGeom>
        </p:spPr>
      </p:pic>
      <p:sp>
        <p:nvSpPr>
          <p:cNvPr id="3" name="Oval Callout 2"/>
          <p:cNvSpPr/>
          <p:nvPr/>
        </p:nvSpPr>
        <p:spPr>
          <a:xfrm>
            <a:off x="5078897" y="698268"/>
            <a:ext cx="2236124" cy="123859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Callout 3"/>
          <p:cNvSpPr/>
          <p:nvPr/>
        </p:nvSpPr>
        <p:spPr>
          <a:xfrm>
            <a:off x="5012574" y="4526586"/>
            <a:ext cx="2236124" cy="1238597"/>
          </a:xfrm>
          <a:prstGeom prst="wedgeEllipseCallout">
            <a:avLst>
              <a:gd name="adj1" fmla="val 37160"/>
              <a:gd name="adj2" fmla="val -925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361709" y="947651"/>
            <a:ext cx="1537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I think it’s a bird</a:t>
            </a:r>
            <a:endParaRPr lang="en-GB" sz="2000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5354420" y="4887191"/>
            <a:ext cx="168507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effectLst/>
                <a:latin typeface="Arial Unicode MS" panose="020B0604020202020204" pitchFamily="34" charset="-128"/>
              </a:rPr>
              <a:t>aký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8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effectLst/>
                <a:latin typeface="Arial Unicode MS" panose="020B0604020202020204" pitchFamily="34" charset="-128"/>
              </a:rPr>
              <a:t>druh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8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effectLst/>
                <a:latin typeface="Arial Unicode MS" panose="020B0604020202020204" pitchFamily="34" charset="-128"/>
              </a:rPr>
              <a:t>vtáka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72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67075" y="647700"/>
            <a:ext cx="88296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So, we now need your help!</a:t>
            </a:r>
            <a:endParaRPr lang="en-GB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525" y="2101024"/>
            <a:ext cx="5372100" cy="2847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70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0" y="1557648"/>
            <a:ext cx="6105525" cy="468599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38350" y="561975"/>
            <a:ext cx="7858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Which languages do you speak at home?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32519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45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 Unicode MS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Smith</dc:creator>
  <cp:lastModifiedBy>heather smith</cp:lastModifiedBy>
  <cp:revision>8</cp:revision>
  <dcterms:created xsi:type="dcterms:W3CDTF">2015-06-09T19:42:44Z</dcterms:created>
  <dcterms:modified xsi:type="dcterms:W3CDTF">2017-04-06T14:55:39Z</dcterms:modified>
</cp:coreProperties>
</file>